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Montserrat"/>
      <p:regular r:id="rId8"/>
      <p:bold r:id="rId9"/>
      <p:italic r:id="rId10"/>
      <p:boldItalic r:id="rId11"/>
    </p:embeddedFont>
    <p:embeddedFont>
      <p:font typeface="Lato"/>
      <p:regular r:id="rId12"/>
      <p:bold r:id="rId13"/>
      <p:italic r:id="rId14"/>
      <p:boldItalic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Montserrat-boldItalic.fntdata"/><Relationship Id="rId10" Type="http://schemas.openxmlformats.org/officeDocument/2006/relationships/font" Target="fonts/Montserrat-italic.fntdata"/><Relationship Id="rId13" Type="http://schemas.openxmlformats.org/officeDocument/2006/relationships/font" Target="fonts/Lato-bold.fntdata"/><Relationship Id="rId12" Type="http://schemas.openxmlformats.org/officeDocument/2006/relationships/font" Target="fonts/Lato-regular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Montserrat-bold.fntdata"/><Relationship Id="rId15" Type="http://schemas.openxmlformats.org/officeDocument/2006/relationships/font" Target="fonts/Lato-boldItalic.fntdata"/><Relationship Id="rId14" Type="http://schemas.openxmlformats.org/officeDocument/2006/relationships/font" Target="fonts/Lato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Montserrat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6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a5f37cb6de_0_12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Google Shape;138;ga5f37cb6de_0_1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rot="5400000">
            <a:off x="7500300" y="505"/>
            <a:ext cx="1643700" cy="1643700"/>
          </a:xfrm>
          <a:prstGeom prst="diagStripe">
            <a:avLst>
              <a:gd fmla="val 0" name="adj"/>
            </a:avLst>
          </a:prstGeom>
          <a:solidFill>
            <a:schemeClr val="lt1">
              <a:alpha val="303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1" name="Google Shape;11;p2"/>
          <p:cNvGrpSpPr/>
          <p:nvPr/>
        </p:nvGrpSpPr>
        <p:grpSpPr>
          <a:xfrm>
            <a:off x="0" y="490"/>
            <a:ext cx="5153705" cy="5134399"/>
            <a:chOff x="0" y="75"/>
            <a:chExt cx="5153705" cy="5152950"/>
          </a:xfrm>
        </p:grpSpPr>
        <p:sp>
          <p:nvSpPr>
            <p:cNvPr id="12" name="Google Shape;12;p2"/>
            <p:cNvSpPr/>
            <p:nvPr/>
          </p:nvSpPr>
          <p:spPr>
            <a:xfrm rot="-5400000">
              <a:off x="455" y="-225"/>
              <a:ext cx="5152800" cy="51537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303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rot="-5400000">
              <a:off x="150" y="1145825"/>
              <a:ext cx="3996600" cy="3996900"/>
            </a:xfrm>
            <a:prstGeom prst="diagStripe">
              <a:avLst>
                <a:gd fmla="val 58774" name="adj"/>
              </a:avLst>
            </a:prstGeom>
            <a:solidFill>
              <a:schemeClr val="lt1">
                <a:alpha val="303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 rot="-5400000">
              <a:off x="1646" y="-75"/>
              <a:ext cx="2299800" cy="23001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 flipH="1">
              <a:off x="652821" y="590035"/>
              <a:ext cx="2300100" cy="2299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6" name="Google Shape;16;p2"/>
          <p:cNvSpPr txBox="1"/>
          <p:nvPr>
            <p:ph type="ctrTitle"/>
          </p:nvPr>
        </p:nvSpPr>
        <p:spPr>
          <a:xfrm>
            <a:off x="3537150" y="1578400"/>
            <a:ext cx="5017500" cy="15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5083950" y="3924925"/>
            <a:ext cx="3470700" cy="50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9pPr>
          </a:lstStyle>
          <a:p/>
        </p:txBody>
      </p:sp>
      <p:sp>
        <p:nvSpPr>
          <p:cNvPr id="18" name="Google Shape;18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11"/>
          <p:cNvGrpSpPr/>
          <p:nvPr/>
        </p:nvGrpSpPr>
        <p:grpSpPr>
          <a:xfrm>
            <a:off x="4406400" y="0"/>
            <a:ext cx="4737600" cy="5143065"/>
            <a:chOff x="4406400" y="0"/>
            <a:chExt cx="4737600" cy="5143065"/>
          </a:xfrm>
        </p:grpSpPr>
        <p:sp>
          <p:nvSpPr>
            <p:cNvPr id="107" name="Google Shape;107;p11"/>
            <p:cNvSpPr/>
            <p:nvPr/>
          </p:nvSpPr>
          <p:spPr>
            <a:xfrm rot="5400000">
              <a:off x="4408200" y="-1800"/>
              <a:ext cx="4734000" cy="4737600"/>
            </a:xfrm>
            <a:prstGeom prst="diagStripe">
              <a:avLst>
                <a:gd fmla="val 49469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11"/>
            <p:cNvSpPr/>
            <p:nvPr/>
          </p:nvSpPr>
          <p:spPr>
            <a:xfrm rot="5400000">
              <a:off x="4841125" y="5700"/>
              <a:ext cx="4298100" cy="4286700"/>
            </a:xfrm>
            <a:prstGeom prst="diagStripe">
              <a:avLst>
                <a:gd fmla="val 0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9" name="Google Shape;109;p11"/>
            <p:cNvSpPr/>
            <p:nvPr/>
          </p:nvSpPr>
          <p:spPr>
            <a:xfrm rot="-5400000">
              <a:off x="5618399" y="123646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0" name="Google Shape;110;p11"/>
            <p:cNvSpPr/>
            <p:nvPr/>
          </p:nvSpPr>
          <p:spPr>
            <a:xfrm flipH="1">
              <a:off x="5849857" y="144395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1" name="Google Shape;111;p11"/>
            <p:cNvSpPr/>
            <p:nvPr/>
          </p:nvSpPr>
          <p:spPr>
            <a:xfrm rot="-5400000">
              <a:off x="5987081" y="24694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2" name="Google Shape;112;p11"/>
            <p:cNvSpPr/>
            <p:nvPr/>
          </p:nvSpPr>
          <p:spPr>
            <a:xfrm flipH="1">
              <a:off x="6222115" y="267695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3" name="Google Shape;113;p11"/>
            <p:cNvSpPr/>
            <p:nvPr/>
          </p:nvSpPr>
          <p:spPr>
            <a:xfrm rot="-5400000">
              <a:off x="6675341" y="186201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4" name="Google Shape;114;p11"/>
            <p:cNvSpPr/>
            <p:nvPr/>
          </p:nvSpPr>
          <p:spPr>
            <a:xfrm flipH="1">
              <a:off x="6908099" y="206950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5" name="Google Shape;115;p11"/>
            <p:cNvSpPr/>
            <p:nvPr/>
          </p:nvSpPr>
          <p:spPr>
            <a:xfrm rot="-5400000">
              <a:off x="6861141" y="247781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6" name="Google Shape;116;p11"/>
            <p:cNvSpPr/>
            <p:nvPr/>
          </p:nvSpPr>
          <p:spPr>
            <a:xfrm flipH="1">
              <a:off x="7965266" y="269296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7" name="Google Shape;117;p11"/>
            <p:cNvSpPr/>
            <p:nvPr/>
          </p:nvSpPr>
          <p:spPr>
            <a:xfrm flipH="1">
              <a:off x="8145082" y="330875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8" name="Google Shape;118;p11"/>
            <p:cNvSpPr/>
            <p:nvPr/>
          </p:nvSpPr>
          <p:spPr>
            <a:xfrm rot="-5400000">
              <a:off x="7047599" y="309501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9" name="Google Shape;119;p11"/>
            <p:cNvSpPr/>
            <p:nvPr/>
          </p:nvSpPr>
          <p:spPr>
            <a:xfrm flipH="1">
              <a:off x="7276649" y="3302502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0" name="Google Shape;120;p11"/>
            <p:cNvSpPr/>
            <p:nvPr/>
          </p:nvSpPr>
          <p:spPr>
            <a:xfrm rot="-5400000">
              <a:off x="7227414" y="3710807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1" name="Google Shape;121;p11"/>
            <p:cNvSpPr/>
            <p:nvPr/>
          </p:nvSpPr>
          <p:spPr>
            <a:xfrm flipH="1">
              <a:off x="7462448" y="3918294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2" name="Google Shape;122;p11"/>
            <p:cNvSpPr/>
            <p:nvPr/>
          </p:nvSpPr>
          <p:spPr>
            <a:xfrm rot="-5400000">
              <a:off x="8102491" y="371847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3" name="Google Shape;123;p11"/>
            <p:cNvSpPr/>
            <p:nvPr/>
          </p:nvSpPr>
          <p:spPr>
            <a:xfrm flipH="1">
              <a:off x="8334533" y="392596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4" name="Google Shape;124;p11"/>
            <p:cNvSpPr/>
            <p:nvPr/>
          </p:nvSpPr>
          <p:spPr>
            <a:xfrm rot="-5400000">
              <a:off x="8288290" y="43342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25" name="Google Shape;125;p11"/>
          <p:cNvSpPr txBox="1"/>
          <p:nvPr>
            <p:ph hasCustomPrompt="1" type="title"/>
          </p:nvPr>
        </p:nvSpPr>
        <p:spPr>
          <a:xfrm>
            <a:off x="823850" y="1284675"/>
            <a:ext cx="47760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2pPr>
            <a:lvl3pPr lvl="2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3pPr>
            <a:lvl4pPr lvl="3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4pPr>
            <a:lvl5pPr lvl="4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5pPr>
            <a:lvl6pPr lvl="5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6pPr>
            <a:lvl7pPr lvl="6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7pPr>
            <a:lvl8pPr lvl="7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8pPr>
            <a:lvl9pPr lvl="8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9pPr>
          </a:lstStyle>
          <a:p>
            <a:r>
              <a:t>xx%</a:t>
            </a:r>
          </a:p>
        </p:txBody>
      </p:sp>
      <p:sp>
        <p:nvSpPr>
          <p:cNvPr id="126" name="Google Shape;126;p11"/>
          <p:cNvSpPr txBox="1"/>
          <p:nvPr>
            <p:ph idx="1" type="body"/>
          </p:nvPr>
        </p:nvSpPr>
        <p:spPr>
          <a:xfrm>
            <a:off x="823850" y="2643124"/>
            <a:ext cx="4776000" cy="121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27" name="Google Shape;12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oogle Shape;20;p3"/>
          <p:cNvGrpSpPr/>
          <p:nvPr/>
        </p:nvGrpSpPr>
        <p:grpSpPr>
          <a:xfrm>
            <a:off x="4406400" y="0"/>
            <a:ext cx="4737600" cy="5143065"/>
            <a:chOff x="4406400" y="0"/>
            <a:chExt cx="4737600" cy="5143065"/>
          </a:xfrm>
        </p:grpSpPr>
        <p:sp>
          <p:nvSpPr>
            <p:cNvPr id="21" name="Google Shape;21;p3"/>
            <p:cNvSpPr/>
            <p:nvPr/>
          </p:nvSpPr>
          <p:spPr>
            <a:xfrm rot="5400000">
              <a:off x="4408200" y="-1800"/>
              <a:ext cx="4734000" cy="4737600"/>
            </a:xfrm>
            <a:prstGeom prst="diagStripe">
              <a:avLst>
                <a:gd fmla="val 49469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2" name="Google Shape;22;p3"/>
            <p:cNvSpPr/>
            <p:nvPr/>
          </p:nvSpPr>
          <p:spPr>
            <a:xfrm rot="5400000">
              <a:off x="4841125" y="5700"/>
              <a:ext cx="4298100" cy="4286700"/>
            </a:xfrm>
            <a:prstGeom prst="diagStripe">
              <a:avLst>
                <a:gd fmla="val 0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3" name="Google Shape;23;p3"/>
            <p:cNvSpPr/>
            <p:nvPr/>
          </p:nvSpPr>
          <p:spPr>
            <a:xfrm rot="-5400000">
              <a:off x="5618399" y="123646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3"/>
            <p:cNvSpPr/>
            <p:nvPr/>
          </p:nvSpPr>
          <p:spPr>
            <a:xfrm flipH="1">
              <a:off x="5849857" y="144395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3"/>
            <p:cNvSpPr/>
            <p:nvPr/>
          </p:nvSpPr>
          <p:spPr>
            <a:xfrm rot="-5400000">
              <a:off x="5987081" y="24694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6" name="Google Shape;26;p3"/>
            <p:cNvSpPr/>
            <p:nvPr/>
          </p:nvSpPr>
          <p:spPr>
            <a:xfrm flipH="1">
              <a:off x="6222115" y="267695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7" name="Google Shape;27;p3"/>
            <p:cNvSpPr/>
            <p:nvPr/>
          </p:nvSpPr>
          <p:spPr>
            <a:xfrm rot="-5400000">
              <a:off x="6675341" y="186201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3"/>
            <p:cNvSpPr/>
            <p:nvPr/>
          </p:nvSpPr>
          <p:spPr>
            <a:xfrm flipH="1">
              <a:off x="6908099" y="206950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3"/>
            <p:cNvSpPr/>
            <p:nvPr/>
          </p:nvSpPr>
          <p:spPr>
            <a:xfrm rot="-5400000">
              <a:off x="6861141" y="247781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0" name="Google Shape;30;p3"/>
            <p:cNvSpPr/>
            <p:nvPr/>
          </p:nvSpPr>
          <p:spPr>
            <a:xfrm flipH="1">
              <a:off x="7965266" y="269296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3"/>
            <p:cNvSpPr/>
            <p:nvPr/>
          </p:nvSpPr>
          <p:spPr>
            <a:xfrm flipH="1">
              <a:off x="8145082" y="330875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3"/>
            <p:cNvSpPr/>
            <p:nvPr/>
          </p:nvSpPr>
          <p:spPr>
            <a:xfrm rot="-5400000">
              <a:off x="7047599" y="309501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3"/>
            <p:cNvSpPr/>
            <p:nvPr/>
          </p:nvSpPr>
          <p:spPr>
            <a:xfrm flipH="1">
              <a:off x="7276649" y="3302502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4" name="Google Shape;34;p3"/>
            <p:cNvSpPr/>
            <p:nvPr/>
          </p:nvSpPr>
          <p:spPr>
            <a:xfrm rot="-5400000">
              <a:off x="7227414" y="3710807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5" name="Google Shape;35;p3"/>
            <p:cNvSpPr/>
            <p:nvPr/>
          </p:nvSpPr>
          <p:spPr>
            <a:xfrm flipH="1">
              <a:off x="7462448" y="3918294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6" name="Google Shape;36;p3"/>
            <p:cNvSpPr/>
            <p:nvPr/>
          </p:nvSpPr>
          <p:spPr>
            <a:xfrm rot="-5400000">
              <a:off x="8102491" y="371847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7" name="Google Shape;37;p3"/>
            <p:cNvSpPr/>
            <p:nvPr/>
          </p:nvSpPr>
          <p:spPr>
            <a:xfrm flipH="1">
              <a:off x="8334533" y="392596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8" name="Google Shape;38;p3"/>
            <p:cNvSpPr/>
            <p:nvPr/>
          </p:nvSpPr>
          <p:spPr>
            <a:xfrm rot="-5400000">
              <a:off x="8288290" y="433426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9" name="Google Shape;39;p3"/>
          <p:cNvSpPr txBox="1"/>
          <p:nvPr>
            <p:ph type="title"/>
          </p:nvPr>
        </p:nvSpPr>
        <p:spPr>
          <a:xfrm>
            <a:off x="823850" y="2053000"/>
            <a:ext cx="4587000" cy="1148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40" name="Google Shape;40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oogle Shape;42;p4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43" name="Google Shape;43;p4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4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5" name="Google Shape;45;p4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6" name="Google Shape;46;p4"/>
          <p:cNvSpPr txBox="1"/>
          <p:nvPr>
            <p:ph idx="1" type="body"/>
          </p:nvPr>
        </p:nvSpPr>
        <p:spPr>
          <a:xfrm>
            <a:off x="1297500" y="1567550"/>
            <a:ext cx="70389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47" name="Google Shape;47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9" name="Google Shape;49;p5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50" name="Google Shape;50;p5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1" name="Google Shape;51;p5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2" name="Google Shape;52;p5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53" name="Google Shape;53;p5"/>
          <p:cNvSpPr txBox="1"/>
          <p:nvPr>
            <p:ph idx="1" type="body"/>
          </p:nvPr>
        </p:nvSpPr>
        <p:spPr>
          <a:xfrm>
            <a:off x="1297500" y="1567550"/>
            <a:ext cx="34032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4" name="Google Shape;54;p5"/>
          <p:cNvSpPr txBox="1"/>
          <p:nvPr>
            <p:ph idx="2" type="body"/>
          </p:nvPr>
        </p:nvSpPr>
        <p:spPr>
          <a:xfrm>
            <a:off x="4933221" y="1567550"/>
            <a:ext cx="34032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5" name="Google Shape;55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" name="Google Shape;57;p6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58" name="Google Shape;58;p6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9" name="Google Shape;59;p6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60" name="Google Shape;60;p6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61" name="Google Shape;61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3" name="Google Shape;63;p7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64" name="Google Shape;64;p7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65" name="Google Shape;65;p7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66" name="Google Shape;66;p7"/>
          <p:cNvSpPr txBox="1"/>
          <p:nvPr>
            <p:ph type="title"/>
          </p:nvPr>
        </p:nvSpPr>
        <p:spPr>
          <a:xfrm>
            <a:off x="1297500" y="393750"/>
            <a:ext cx="3798900" cy="1493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67" name="Google Shape;67;p7"/>
          <p:cNvSpPr txBox="1"/>
          <p:nvPr>
            <p:ph idx="1" type="body"/>
          </p:nvPr>
        </p:nvSpPr>
        <p:spPr>
          <a:xfrm>
            <a:off x="1297500" y="1972550"/>
            <a:ext cx="3798900" cy="241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8" name="Google Shape;68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oogle Shape;70;p8"/>
          <p:cNvGrpSpPr/>
          <p:nvPr/>
        </p:nvGrpSpPr>
        <p:grpSpPr>
          <a:xfrm>
            <a:off x="4406400" y="0"/>
            <a:ext cx="4737600" cy="5143500"/>
            <a:chOff x="4406400" y="0"/>
            <a:chExt cx="4737600" cy="5143500"/>
          </a:xfrm>
        </p:grpSpPr>
        <p:sp>
          <p:nvSpPr>
            <p:cNvPr id="71" name="Google Shape;71;p8"/>
            <p:cNvSpPr/>
            <p:nvPr/>
          </p:nvSpPr>
          <p:spPr>
            <a:xfrm rot="5400000">
              <a:off x="4407900" y="-1500"/>
              <a:ext cx="4734600" cy="4737600"/>
            </a:xfrm>
            <a:prstGeom prst="diagStripe">
              <a:avLst>
                <a:gd fmla="val 49469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2" name="Google Shape;72;p8"/>
            <p:cNvSpPr/>
            <p:nvPr/>
          </p:nvSpPr>
          <p:spPr>
            <a:xfrm rot="5400000">
              <a:off x="4840825" y="6000"/>
              <a:ext cx="4298700" cy="4286700"/>
            </a:xfrm>
            <a:prstGeom prst="diagStripe">
              <a:avLst>
                <a:gd fmla="val 0" name="adj"/>
              </a:avLst>
            </a:prstGeom>
            <a:solidFill>
              <a:schemeClr val="lt1">
                <a:alpha val="346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3" name="Google Shape;73;p8"/>
            <p:cNvSpPr/>
            <p:nvPr/>
          </p:nvSpPr>
          <p:spPr>
            <a:xfrm rot="-5400000">
              <a:off x="5618399" y="123664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4" name="Google Shape;74;p8"/>
            <p:cNvSpPr/>
            <p:nvPr/>
          </p:nvSpPr>
          <p:spPr>
            <a:xfrm flipH="1">
              <a:off x="5849857" y="144407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5" name="Google Shape;75;p8"/>
            <p:cNvSpPr/>
            <p:nvPr/>
          </p:nvSpPr>
          <p:spPr>
            <a:xfrm rot="-5400000">
              <a:off x="5987081" y="2469743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6" name="Google Shape;76;p8"/>
            <p:cNvSpPr/>
            <p:nvPr/>
          </p:nvSpPr>
          <p:spPr>
            <a:xfrm flipH="1">
              <a:off x="6222115" y="267717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7" name="Google Shape;77;p8"/>
            <p:cNvSpPr/>
            <p:nvPr/>
          </p:nvSpPr>
          <p:spPr>
            <a:xfrm rot="-5400000">
              <a:off x="6675341" y="1862244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8" name="Google Shape;78;p8"/>
            <p:cNvSpPr/>
            <p:nvPr/>
          </p:nvSpPr>
          <p:spPr>
            <a:xfrm flipH="1">
              <a:off x="6908099" y="206968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9" name="Google Shape;79;p8"/>
            <p:cNvSpPr/>
            <p:nvPr/>
          </p:nvSpPr>
          <p:spPr>
            <a:xfrm rot="-5400000">
              <a:off x="6861141" y="2478088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0" name="Google Shape;80;p8"/>
            <p:cNvSpPr/>
            <p:nvPr/>
          </p:nvSpPr>
          <p:spPr>
            <a:xfrm flipH="1">
              <a:off x="7965266" y="269319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1" name="Google Shape;81;p8"/>
            <p:cNvSpPr/>
            <p:nvPr/>
          </p:nvSpPr>
          <p:spPr>
            <a:xfrm flipH="1">
              <a:off x="8145082" y="330903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2" name="Google Shape;82;p8"/>
            <p:cNvSpPr/>
            <p:nvPr/>
          </p:nvSpPr>
          <p:spPr>
            <a:xfrm rot="-5400000">
              <a:off x="7047599" y="309534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3" name="Google Shape;83;p8"/>
            <p:cNvSpPr/>
            <p:nvPr/>
          </p:nvSpPr>
          <p:spPr>
            <a:xfrm flipH="1">
              <a:off x="7276649" y="330278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4" name="Google Shape;84;p8"/>
            <p:cNvSpPr/>
            <p:nvPr/>
          </p:nvSpPr>
          <p:spPr>
            <a:xfrm rot="-5400000">
              <a:off x="7227414" y="37111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5" name="Google Shape;85;p8"/>
            <p:cNvSpPr/>
            <p:nvPr/>
          </p:nvSpPr>
          <p:spPr>
            <a:xfrm flipH="1">
              <a:off x="7462448" y="3918625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6" name="Google Shape;86;p8"/>
            <p:cNvSpPr/>
            <p:nvPr/>
          </p:nvSpPr>
          <p:spPr>
            <a:xfrm rot="-5400000">
              <a:off x="8102491" y="3718856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8"/>
            <p:cNvSpPr/>
            <p:nvPr/>
          </p:nvSpPr>
          <p:spPr>
            <a:xfrm flipH="1">
              <a:off x="8334533" y="3926292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8" name="Google Shape;88;p8"/>
            <p:cNvSpPr/>
            <p:nvPr/>
          </p:nvSpPr>
          <p:spPr>
            <a:xfrm rot="-5400000">
              <a:off x="8288290" y="4334700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73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9" name="Google Shape;89;p8"/>
          <p:cNvSpPr txBox="1"/>
          <p:nvPr>
            <p:ph type="title"/>
          </p:nvPr>
        </p:nvSpPr>
        <p:spPr>
          <a:xfrm>
            <a:off x="823850" y="866775"/>
            <a:ext cx="4587000" cy="3521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0" name="Google Shape;90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9"/>
          <p:cNvGrpSpPr/>
          <p:nvPr/>
        </p:nvGrpSpPr>
        <p:grpSpPr>
          <a:xfrm>
            <a:off x="0" y="381001"/>
            <a:ext cx="1037850" cy="1016287"/>
            <a:chOff x="0" y="381001"/>
            <a:chExt cx="1037850" cy="1016287"/>
          </a:xfrm>
        </p:grpSpPr>
        <p:sp>
          <p:nvSpPr>
            <p:cNvPr id="93" name="Google Shape;93;p9"/>
            <p:cNvSpPr/>
            <p:nvPr/>
          </p:nvSpPr>
          <p:spPr>
            <a:xfrm rot="-5400000">
              <a:off x="0" y="381001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9"/>
            <p:cNvSpPr/>
            <p:nvPr/>
          </p:nvSpPr>
          <p:spPr>
            <a:xfrm flipH="1">
              <a:off x="229050" y="588489"/>
              <a:ext cx="808800" cy="808800"/>
            </a:xfrm>
            <a:prstGeom prst="diagStripe">
              <a:avLst>
                <a:gd fmla="val 50000" name="adj"/>
              </a:avLst>
            </a:prstGeom>
            <a:solidFill>
              <a:schemeClr val="l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9"/>
          <p:cNvSpPr txBox="1"/>
          <p:nvPr>
            <p:ph type="title"/>
          </p:nvPr>
        </p:nvSpPr>
        <p:spPr>
          <a:xfrm>
            <a:off x="1297500" y="1658325"/>
            <a:ext cx="3036300" cy="1751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96" name="Google Shape;96;p9"/>
          <p:cNvSpPr txBox="1"/>
          <p:nvPr>
            <p:ph idx="1" type="subTitle"/>
          </p:nvPr>
        </p:nvSpPr>
        <p:spPr>
          <a:xfrm>
            <a:off x="1297500" y="3538000"/>
            <a:ext cx="3036300" cy="50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 sz="1300"/>
            </a:lvl9pPr>
          </a:lstStyle>
          <a:p/>
        </p:txBody>
      </p:sp>
      <p:sp>
        <p:nvSpPr>
          <p:cNvPr id="97" name="Google Shape;97;p9"/>
          <p:cNvSpPr txBox="1"/>
          <p:nvPr>
            <p:ph idx="2" type="body"/>
          </p:nvPr>
        </p:nvSpPr>
        <p:spPr>
          <a:xfrm>
            <a:off x="4648200" y="1696600"/>
            <a:ext cx="3676800" cy="234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160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160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160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1600"/>
              </a:spcBef>
              <a:spcAft>
                <a:spcPts val="160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10"/>
          <p:cNvGrpSpPr/>
          <p:nvPr/>
        </p:nvGrpSpPr>
        <p:grpSpPr>
          <a:xfrm>
            <a:off x="0" y="4128572"/>
            <a:ext cx="698925" cy="684657"/>
            <a:chOff x="0" y="3785672"/>
            <a:chExt cx="698925" cy="684657"/>
          </a:xfrm>
        </p:grpSpPr>
        <p:sp>
          <p:nvSpPr>
            <p:cNvPr id="101" name="Google Shape;101;p10"/>
            <p:cNvSpPr/>
            <p:nvPr/>
          </p:nvSpPr>
          <p:spPr>
            <a:xfrm rot="-5400000">
              <a:off x="0" y="3785672"/>
              <a:ext cx="544800" cy="544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962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10"/>
            <p:cNvSpPr/>
            <p:nvPr/>
          </p:nvSpPr>
          <p:spPr>
            <a:xfrm flipH="1">
              <a:off x="154125" y="3925529"/>
              <a:ext cx="544800" cy="544800"/>
            </a:xfrm>
            <a:prstGeom prst="diagStripe">
              <a:avLst>
                <a:gd fmla="val 50000" name="adj"/>
              </a:avLst>
            </a:prstGeom>
            <a:solidFill>
              <a:schemeClr val="lt1">
                <a:alpha val="962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10"/>
          <p:cNvSpPr txBox="1"/>
          <p:nvPr>
            <p:ph idx="1" type="body"/>
          </p:nvPr>
        </p:nvSpPr>
        <p:spPr>
          <a:xfrm>
            <a:off x="812725" y="4305375"/>
            <a:ext cx="6936000" cy="523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04" name="Google Shape;104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focus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Montserrat"/>
              <a:buNone/>
              <a:defRPr sz="28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Font typeface="Lato"/>
              <a:buChar char="●"/>
              <a:defRPr sz="13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-29845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○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-29845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■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-29845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●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-29845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○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-29845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■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-29845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●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-29845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100"/>
              <a:buFont typeface="Lato"/>
              <a:buChar char="○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-29845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100"/>
              <a:buFont typeface="Lato"/>
              <a:buChar char="■"/>
              <a:defRPr sz="11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algn="r">
              <a:buNone/>
              <a:defRPr sz="1000">
                <a:solidFill>
                  <a:schemeClr val="l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nbviewer.jupyter.org/github/AngC1998/Fall_2020_Directed_Reading_Program/blob/master/Titanic.ipynb" TargetMode="External"/><Relationship Id="rId4" Type="http://schemas.openxmlformats.org/officeDocument/2006/relationships/hyperlink" Target="https://github.com/AngC1998/Fall_2020_Directed_Reading_Program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13"/>
          <p:cNvSpPr txBox="1"/>
          <p:nvPr>
            <p:ph type="ctrTitle"/>
          </p:nvPr>
        </p:nvSpPr>
        <p:spPr>
          <a:xfrm>
            <a:off x="3537150" y="1578400"/>
            <a:ext cx="5017500" cy="15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Titanic Survival Estimate via Naive Bayes</a:t>
            </a:r>
            <a:endParaRPr/>
          </a:p>
        </p:txBody>
      </p:sp>
      <p:sp>
        <p:nvSpPr>
          <p:cNvPr id="135" name="Google Shape;135;p13"/>
          <p:cNvSpPr txBox="1"/>
          <p:nvPr>
            <p:ph idx="1" type="subTitle"/>
          </p:nvPr>
        </p:nvSpPr>
        <p:spPr>
          <a:xfrm>
            <a:off x="5083950" y="3924925"/>
            <a:ext cx="3470700" cy="506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By: Angela Cao 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Advised by: Shane McQuarrie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14"/>
          <p:cNvSpPr txBox="1"/>
          <p:nvPr>
            <p:ph type="title"/>
          </p:nvPr>
        </p:nvSpPr>
        <p:spPr>
          <a:xfrm>
            <a:off x="1297500" y="393750"/>
            <a:ext cx="7038900" cy="914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External Links</a:t>
            </a:r>
            <a:endParaRPr/>
          </a:p>
        </p:txBody>
      </p:sp>
      <p:sp>
        <p:nvSpPr>
          <p:cNvPr id="141" name="Google Shape;141;p14"/>
          <p:cNvSpPr txBox="1"/>
          <p:nvPr>
            <p:ph idx="1" type="body"/>
          </p:nvPr>
        </p:nvSpPr>
        <p:spPr>
          <a:xfrm>
            <a:off x="1297500" y="1567550"/>
            <a:ext cx="7038900" cy="29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Project Link: </a:t>
            </a:r>
            <a:r>
              <a:rPr lang="en" u="sng">
                <a:solidFill>
                  <a:schemeClr val="hlink"/>
                </a:solidFill>
                <a:hlinkClick r:id="rId3"/>
              </a:rPr>
              <a:t>https://nbviewer.jupyter.org/github/AngC1998/Fall_2020_Directed_Reading_Program/blob/master/Titanic.ipynb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Github Repository: </a:t>
            </a:r>
            <a:r>
              <a:rPr lang="en" u="sng">
                <a:solidFill>
                  <a:schemeClr val="hlink"/>
                </a:solidFill>
                <a:hlinkClick r:id="rId4"/>
              </a:rPr>
              <a:t>https://github.com/AngC1998/Fall_2020_Directed_Reading_Program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Focus">
  <a:themeElements>
    <a:clrScheme name="Focus">
      <a:dk1>
        <a:srgbClr val="1B212C"/>
      </a:dk1>
      <a:lt1>
        <a:srgbClr val="FFFFFF"/>
      </a:lt1>
      <a:dk2>
        <a:srgbClr val="D9D9D9"/>
      </a:dk2>
      <a:lt2>
        <a:srgbClr val="82C7A5"/>
      </a:lt2>
      <a:accent1>
        <a:srgbClr val="0145AC"/>
      </a:accent1>
      <a:accent2>
        <a:srgbClr val="EECE1A"/>
      </a:accent2>
      <a:accent3>
        <a:srgbClr val="4E5567"/>
      </a:accent3>
      <a:accent4>
        <a:srgbClr val="F4D6AD"/>
      </a:accent4>
      <a:accent5>
        <a:srgbClr val="7890CD"/>
      </a:accent5>
      <a:accent6>
        <a:srgbClr val="F15E22"/>
      </a:accent6>
      <a:hlink>
        <a:srgbClr val="7890CD"/>
      </a:hlink>
      <a:folHlink>
        <a:srgbClr val="7890CD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