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Montserrat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Italic.fntdata"/><Relationship Id="rId10" Type="http://schemas.openxmlformats.org/officeDocument/2006/relationships/font" Target="fonts/Montserrat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ontserrat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a5f37cb6de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a5f37cb6de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nbviewer.jupyter.org/github/AngC1998/Fall_2020_Directed_Reading_Program/blob/master/Titanic.ipynb" TargetMode="External"/><Relationship Id="rId4" Type="http://schemas.openxmlformats.org/officeDocument/2006/relationships/hyperlink" Target="https://github.com/AngC1998/Fall_2020_Directed_Reading_Progr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Titanic Survival Estimate via Naive Bayes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By: Angela Cao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Advised by: Shane McQuarrie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 Links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https://nbviewer.jupyter.org/github/AngC1998/Fall_2020_Directed_Reading_Program/blob/master/Titanic.ipynb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Github Repository: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https://github.com/AngC1998/Fall_2020_Directed_Reading_Program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