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comment1.xml" ContentType="application/vnd.openxmlformats-officedocument.presentationml.comments+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1" r:id="rId1"/>
  </p:sldMasterIdLst>
  <p:notesMasterIdLst>
    <p:notesMasterId r:id="rId21"/>
  </p:notesMasterIdLst>
  <p:sldIdLst>
    <p:sldId id="256" r:id="rId2"/>
    <p:sldId id="258" r:id="rId3"/>
    <p:sldId id="267" r:id="rId4"/>
    <p:sldId id="268" r:id="rId5"/>
    <p:sldId id="269" r:id="rId6"/>
    <p:sldId id="259" r:id="rId7"/>
    <p:sldId id="271" r:id="rId8"/>
    <p:sldId id="273" r:id="rId9"/>
    <p:sldId id="257" r:id="rId10"/>
    <p:sldId id="276" r:id="rId11"/>
    <p:sldId id="262" r:id="rId12"/>
    <p:sldId id="263" r:id="rId13"/>
    <p:sldId id="264" r:id="rId14"/>
    <p:sldId id="265" r:id="rId15"/>
    <p:sldId id="275" r:id="rId16"/>
    <p:sldId id="266" r:id="rId17"/>
    <p:sldId id="260" r:id="rId18"/>
    <p:sldId id="270"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ng, Yongqi" initials="PY" lastIdx="1" clrIdx="0">
    <p:extLst>
      <p:ext uri="{19B8F6BF-5375-455C-9EA6-DF929625EA0E}">
        <p15:presenceInfo xmlns:p15="http://schemas.microsoft.com/office/powerpoint/2012/main" userId="S::yqp55@austin.eid.utexas.edu::76bc62fa-45c4-4ec0-a00c-19e45bcce0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5518"/>
  </p:normalViewPr>
  <p:slideViewPr>
    <p:cSldViewPr snapToGrid="0" snapToObjects="1">
      <p:cViewPr varScale="1">
        <p:scale>
          <a:sx n="107" d="100"/>
          <a:sy n="107" d="100"/>
        </p:scale>
        <p:origin x="736"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26T17:00:20.251" idx="1">
    <p:pos x="10" y="10"/>
    <p:text/>
    <p:extLst>
      <p:ext uri="{C676402C-5697-4E1C-873F-D02D1690AC5C}">
        <p15:threadingInfo xmlns:p15="http://schemas.microsoft.com/office/powerpoint/2012/main" timeZoneBias="300"/>
      </p:ext>
    </p:extLst>
  </p:cm>
</p:cmLst>
</file>

<file path=ppt/diagrams/_rels/data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4"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3084DB-911C-4EE7-9BD0-3EFD8FE39BE0}" type="doc">
      <dgm:prSet loTypeId="urn:microsoft.com/office/officeart/2005/8/layout/list1" loCatId="list" qsTypeId="urn:microsoft.com/office/officeart/2005/8/quickstyle/simple1" qsCatId="simple" csTypeId="urn:microsoft.com/office/officeart/2005/8/colors/colorful2" csCatId="colorful"/>
      <dgm:spPr/>
      <dgm:t>
        <a:bodyPr/>
        <a:lstStyle/>
        <a:p>
          <a:endParaRPr lang="en-US"/>
        </a:p>
      </dgm:t>
    </dgm:pt>
    <dgm:pt modelId="{9172E57F-A511-4AE3-B2F9-B85CB7E03705}">
      <dgm:prSet/>
      <dgm:spPr/>
      <dgm:t>
        <a:bodyPr/>
        <a:lstStyle/>
        <a:p>
          <a:r>
            <a:rPr lang="en-US"/>
            <a:t>Basic explanation: Why python matters </a:t>
          </a:r>
        </a:p>
      </dgm:t>
    </dgm:pt>
    <dgm:pt modelId="{BD499541-BF26-457E-A299-FF3F9EF213BD}" type="parTrans" cxnId="{9F93BB37-FFE1-40F2-95E8-C02849B1B92F}">
      <dgm:prSet/>
      <dgm:spPr/>
      <dgm:t>
        <a:bodyPr/>
        <a:lstStyle/>
        <a:p>
          <a:endParaRPr lang="en-US"/>
        </a:p>
      </dgm:t>
    </dgm:pt>
    <dgm:pt modelId="{F2DBC0CD-D152-460F-AF5E-15DA56C3BD54}" type="sibTrans" cxnId="{9F93BB37-FFE1-40F2-95E8-C02849B1B92F}">
      <dgm:prSet/>
      <dgm:spPr/>
      <dgm:t>
        <a:bodyPr/>
        <a:lstStyle/>
        <a:p>
          <a:endParaRPr lang="en-US"/>
        </a:p>
      </dgm:t>
    </dgm:pt>
    <dgm:pt modelId="{F19E3532-7823-4368-BB8A-EE6465D16C0E}">
      <dgm:prSet/>
      <dgm:spPr/>
      <dgm:t>
        <a:bodyPr/>
        <a:lstStyle/>
        <a:p>
          <a:r>
            <a:rPr lang="en-US" dirty="0"/>
            <a:t>List all the packages we use:</a:t>
          </a:r>
        </a:p>
      </dgm:t>
    </dgm:pt>
    <dgm:pt modelId="{5FB36D4E-D78C-4E76-A5B3-9DB83952B08A}" type="parTrans" cxnId="{2E2172EF-B8C8-4E1C-80EC-C2C69E6413E9}">
      <dgm:prSet/>
      <dgm:spPr/>
      <dgm:t>
        <a:bodyPr/>
        <a:lstStyle/>
        <a:p>
          <a:endParaRPr lang="en-US"/>
        </a:p>
      </dgm:t>
    </dgm:pt>
    <dgm:pt modelId="{CF07AA13-D5B6-4926-BF9D-81C38F49E696}" type="sibTrans" cxnId="{2E2172EF-B8C8-4E1C-80EC-C2C69E6413E9}">
      <dgm:prSet/>
      <dgm:spPr/>
      <dgm:t>
        <a:bodyPr/>
        <a:lstStyle/>
        <a:p>
          <a:endParaRPr lang="en-US"/>
        </a:p>
      </dgm:t>
    </dgm:pt>
    <dgm:pt modelId="{3B0C3D78-D01F-4E3B-8FAF-2579B01B3600}">
      <dgm:prSet/>
      <dgm:spPr/>
      <dgm:t>
        <a:bodyPr/>
        <a:lstStyle/>
        <a:p>
          <a:r>
            <a:rPr lang="en-US" dirty="0" err="1"/>
            <a:t>Numpy</a:t>
          </a:r>
          <a:endParaRPr lang="en-US" dirty="0"/>
        </a:p>
      </dgm:t>
    </dgm:pt>
    <dgm:pt modelId="{8FC51086-3CF9-43E1-9903-ECFFC4F8DA70}" type="parTrans" cxnId="{8FEBE1D4-CB4B-4866-8970-8266DB68AA01}">
      <dgm:prSet/>
      <dgm:spPr/>
      <dgm:t>
        <a:bodyPr/>
        <a:lstStyle/>
        <a:p>
          <a:endParaRPr lang="en-US"/>
        </a:p>
      </dgm:t>
    </dgm:pt>
    <dgm:pt modelId="{A823FA18-2045-42B0-BDA6-4D6855910D60}" type="sibTrans" cxnId="{8FEBE1D4-CB4B-4866-8970-8266DB68AA01}">
      <dgm:prSet/>
      <dgm:spPr/>
      <dgm:t>
        <a:bodyPr/>
        <a:lstStyle/>
        <a:p>
          <a:endParaRPr lang="en-US"/>
        </a:p>
      </dgm:t>
    </dgm:pt>
    <dgm:pt modelId="{06C6A50B-4DA6-4543-AF41-AB18DDA188F4}">
      <dgm:prSet/>
      <dgm:spPr/>
      <dgm:t>
        <a:bodyPr/>
        <a:lstStyle/>
        <a:p>
          <a:r>
            <a:rPr lang="en-US"/>
            <a:t>Pandas</a:t>
          </a:r>
        </a:p>
      </dgm:t>
    </dgm:pt>
    <dgm:pt modelId="{F9A73CF3-2DF9-43E6-8967-25F8B3D3E745}" type="parTrans" cxnId="{19587622-CACC-4CF2-8A42-24038DD581B8}">
      <dgm:prSet/>
      <dgm:spPr/>
      <dgm:t>
        <a:bodyPr/>
        <a:lstStyle/>
        <a:p>
          <a:endParaRPr lang="en-US"/>
        </a:p>
      </dgm:t>
    </dgm:pt>
    <dgm:pt modelId="{9E589BA3-9C07-41D6-AE18-FADAB7284B60}" type="sibTrans" cxnId="{19587622-CACC-4CF2-8A42-24038DD581B8}">
      <dgm:prSet/>
      <dgm:spPr/>
      <dgm:t>
        <a:bodyPr/>
        <a:lstStyle/>
        <a:p>
          <a:endParaRPr lang="en-US"/>
        </a:p>
      </dgm:t>
    </dgm:pt>
    <dgm:pt modelId="{B1054C8F-8C32-4670-B6F2-99FB4FDF7B0B}">
      <dgm:prSet/>
      <dgm:spPr/>
      <dgm:t>
        <a:bodyPr/>
        <a:lstStyle/>
        <a:p>
          <a:r>
            <a:rPr lang="en-US" dirty="0"/>
            <a:t>Matplotlib</a:t>
          </a:r>
        </a:p>
      </dgm:t>
    </dgm:pt>
    <dgm:pt modelId="{726B4FE0-5DD6-4AFF-942F-CA3E3593477B}" type="parTrans" cxnId="{6E4FDD07-2EEF-41B2-99C4-985D7C073AD5}">
      <dgm:prSet/>
      <dgm:spPr/>
      <dgm:t>
        <a:bodyPr/>
        <a:lstStyle/>
        <a:p>
          <a:endParaRPr lang="en-US"/>
        </a:p>
      </dgm:t>
    </dgm:pt>
    <dgm:pt modelId="{07FAA697-82C8-4149-849D-8571D8B116D2}" type="sibTrans" cxnId="{6E4FDD07-2EEF-41B2-99C4-985D7C073AD5}">
      <dgm:prSet/>
      <dgm:spPr/>
      <dgm:t>
        <a:bodyPr/>
        <a:lstStyle/>
        <a:p>
          <a:endParaRPr lang="en-US"/>
        </a:p>
      </dgm:t>
    </dgm:pt>
    <dgm:pt modelId="{04783326-D991-4285-97D6-7531A899FAB3}">
      <dgm:prSet/>
      <dgm:spPr/>
      <dgm:t>
        <a:bodyPr/>
        <a:lstStyle/>
        <a:p>
          <a:r>
            <a:rPr lang="en-US" dirty="0"/>
            <a:t>seaborn</a:t>
          </a:r>
        </a:p>
      </dgm:t>
    </dgm:pt>
    <dgm:pt modelId="{F5FBAAE1-5F4A-4C82-9265-BC47AF7C7EAC}" type="parTrans" cxnId="{18B151CB-A0F3-49A0-920B-5E8A0C05AB59}">
      <dgm:prSet/>
      <dgm:spPr/>
      <dgm:t>
        <a:bodyPr/>
        <a:lstStyle/>
        <a:p>
          <a:endParaRPr lang="en-US"/>
        </a:p>
      </dgm:t>
    </dgm:pt>
    <dgm:pt modelId="{9E98A2C3-24A6-4BA4-8A2C-E235D075A50C}" type="sibTrans" cxnId="{18B151CB-A0F3-49A0-920B-5E8A0C05AB59}">
      <dgm:prSet/>
      <dgm:spPr/>
      <dgm:t>
        <a:bodyPr/>
        <a:lstStyle/>
        <a:p>
          <a:endParaRPr lang="en-US"/>
        </a:p>
      </dgm:t>
    </dgm:pt>
    <dgm:pt modelId="{243579E6-5AAB-47B7-A1D3-2A16B0306721}">
      <dgm:prSet/>
      <dgm:spPr/>
      <dgm:t>
        <a:bodyPr/>
        <a:lstStyle/>
        <a:p>
          <a:r>
            <a:rPr lang="en-US"/>
            <a:t>Insert some codes for each method and explain it</a:t>
          </a:r>
        </a:p>
      </dgm:t>
    </dgm:pt>
    <dgm:pt modelId="{2B902628-EC88-4E45-9484-208DF122E142}" type="parTrans" cxnId="{7F1C8AF2-E7CE-434F-94C3-5073FB8C9335}">
      <dgm:prSet/>
      <dgm:spPr/>
      <dgm:t>
        <a:bodyPr/>
        <a:lstStyle/>
        <a:p>
          <a:endParaRPr lang="en-US"/>
        </a:p>
      </dgm:t>
    </dgm:pt>
    <dgm:pt modelId="{84035B8C-3DB6-4585-A25D-AA11BE8CE1B7}" type="sibTrans" cxnId="{7F1C8AF2-E7CE-434F-94C3-5073FB8C9335}">
      <dgm:prSet/>
      <dgm:spPr/>
      <dgm:t>
        <a:bodyPr/>
        <a:lstStyle/>
        <a:p>
          <a:endParaRPr lang="en-US"/>
        </a:p>
      </dgm:t>
    </dgm:pt>
    <dgm:pt modelId="{58AB26F2-8A00-4D62-8ED8-8DE582AE6367}">
      <dgm:prSet/>
      <dgm:spPr/>
      <dgm:t>
        <a:bodyPr/>
        <a:lstStyle/>
        <a:p>
          <a:r>
            <a:rPr lang="en-US"/>
            <a:t>Applications of Data Analysis using Python for Covid-19</a:t>
          </a:r>
        </a:p>
      </dgm:t>
    </dgm:pt>
    <dgm:pt modelId="{8EBDAF4C-4556-4E53-A6BD-2093D19D7CA5}" type="parTrans" cxnId="{C4774D55-2EE6-4036-8AAB-98706C0ED973}">
      <dgm:prSet/>
      <dgm:spPr/>
      <dgm:t>
        <a:bodyPr/>
        <a:lstStyle/>
        <a:p>
          <a:endParaRPr lang="en-US"/>
        </a:p>
      </dgm:t>
    </dgm:pt>
    <dgm:pt modelId="{450EBA41-669B-4300-8BF5-E5836569E90D}" type="sibTrans" cxnId="{C4774D55-2EE6-4036-8AAB-98706C0ED973}">
      <dgm:prSet/>
      <dgm:spPr/>
      <dgm:t>
        <a:bodyPr/>
        <a:lstStyle/>
        <a:p>
          <a:endParaRPr lang="en-US"/>
        </a:p>
      </dgm:t>
    </dgm:pt>
    <dgm:pt modelId="{990D0C0B-BF53-224A-AEDD-59E0A2EA1BBA}" type="pres">
      <dgm:prSet presAssocID="{FF3084DB-911C-4EE7-9BD0-3EFD8FE39BE0}" presName="linear" presStyleCnt="0">
        <dgm:presLayoutVars>
          <dgm:dir/>
          <dgm:animLvl val="lvl"/>
          <dgm:resizeHandles val="exact"/>
        </dgm:presLayoutVars>
      </dgm:prSet>
      <dgm:spPr/>
    </dgm:pt>
    <dgm:pt modelId="{1F644BC9-4BE0-0E43-B436-8103998A3F0A}" type="pres">
      <dgm:prSet presAssocID="{9172E57F-A511-4AE3-B2F9-B85CB7E03705}" presName="parentLin" presStyleCnt="0"/>
      <dgm:spPr/>
    </dgm:pt>
    <dgm:pt modelId="{4C64AB47-7067-A14B-9AF1-ABF25E9D5EDD}" type="pres">
      <dgm:prSet presAssocID="{9172E57F-A511-4AE3-B2F9-B85CB7E03705}" presName="parentLeftMargin" presStyleLbl="node1" presStyleIdx="0" presStyleCnt="4"/>
      <dgm:spPr/>
    </dgm:pt>
    <dgm:pt modelId="{D43AB9F2-BCCD-074B-90EE-BBB16E15FED0}" type="pres">
      <dgm:prSet presAssocID="{9172E57F-A511-4AE3-B2F9-B85CB7E03705}" presName="parentText" presStyleLbl="node1" presStyleIdx="0" presStyleCnt="4">
        <dgm:presLayoutVars>
          <dgm:chMax val="0"/>
          <dgm:bulletEnabled val="1"/>
        </dgm:presLayoutVars>
      </dgm:prSet>
      <dgm:spPr/>
    </dgm:pt>
    <dgm:pt modelId="{56DD5628-E03D-BE47-A044-F240D56DFDE1}" type="pres">
      <dgm:prSet presAssocID="{9172E57F-A511-4AE3-B2F9-B85CB7E03705}" presName="negativeSpace" presStyleCnt="0"/>
      <dgm:spPr/>
    </dgm:pt>
    <dgm:pt modelId="{B650029E-4817-C540-B83D-6C22AB8ADCB2}" type="pres">
      <dgm:prSet presAssocID="{9172E57F-A511-4AE3-B2F9-B85CB7E03705}" presName="childText" presStyleLbl="conFgAcc1" presStyleIdx="0" presStyleCnt="4">
        <dgm:presLayoutVars>
          <dgm:bulletEnabled val="1"/>
        </dgm:presLayoutVars>
      </dgm:prSet>
      <dgm:spPr/>
    </dgm:pt>
    <dgm:pt modelId="{561FE004-60EC-AB4E-A552-99BB138590C4}" type="pres">
      <dgm:prSet presAssocID="{F2DBC0CD-D152-460F-AF5E-15DA56C3BD54}" presName="spaceBetweenRectangles" presStyleCnt="0"/>
      <dgm:spPr/>
    </dgm:pt>
    <dgm:pt modelId="{346D9714-ED2D-4B44-9A30-38D04F532FD3}" type="pres">
      <dgm:prSet presAssocID="{F19E3532-7823-4368-BB8A-EE6465D16C0E}" presName="parentLin" presStyleCnt="0"/>
      <dgm:spPr/>
    </dgm:pt>
    <dgm:pt modelId="{C57350DC-941F-9849-8647-C510AB720909}" type="pres">
      <dgm:prSet presAssocID="{F19E3532-7823-4368-BB8A-EE6465D16C0E}" presName="parentLeftMargin" presStyleLbl="node1" presStyleIdx="0" presStyleCnt="4"/>
      <dgm:spPr/>
    </dgm:pt>
    <dgm:pt modelId="{2EDAE2DC-879C-674F-835C-EBF96633E46E}" type="pres">
      <dgm:prSet presAssocID="{F19E3532-7823-4368-BB8A-EE6465D16C0E}" presName="parentText" presStyleLbl="node1" presStyleIdx="1" presStyleCnt="4">
        <dgm:presLayoutVars>
          <dgm:chMax val="0"/>
          <dgm:bulletEnabled val="1"/>
        </dgm:presLayoutVars>
      </dgm:prSet>
      <dgm:spPr/>
    </dgm:pt>
    <dgm:pt modelId="{A25F275D-E77A-F94B-A8EE-B58C68B816DD}" type="pres">
      <dgm:prSet presAssocID="{F19E3532-7823-4368-BB8A-EE6465D16C0E}" presName="negativeSpace" presStyleCnt="0"/>
      <dgm:spPr/>
    </dgm:pt>
    <dgm:pt modelId="{16DB3592-C23F-CF4B-869E-7635225E1DA0}" type="pres">
      <dgm:prSet presAssocID="{F19E3532-7823-4368-BB8A-EE6465D16C0E}" presName="childText" presStyleLbl="conFgAcc1" presStyleIdx="1" presStyleCnt="4">
        <dgm:presLayoutVars>
          <dgm:bulletEnabled val="1"/>
        </dgm:presLayoutVars>
      </dgm:prSet>
      <dgm:spPr/>
    </dgm:pt>
    <dgm:pt modelId="{8E4E087B-6B90-AC40-A978-53FE89069983}" type="pres">
      <dgm:prSet presAssocID="{CF07AA13-D5B6-4926-BF9D-81C38F49E696}" presName="spaceBetweenRectangles" presStyleCnt="0"/>
      <dgm:spPr/>
    </dgm:pt>
    <dgm:pt modelId="{36050C6B-8F1A-5A42-8EBC-FDBE0BE2E45A}" type="pres">
      <dgm:prSet presAssocID="{243579E6-5AAB-47B7-A1D3-2A16B0306721}" presName="parentLin" presStyleCnt="0"/>
      <dgm:spPr/>
    </dgm:pt>
    <dgm:pt modelId="{1A6BF17E-2594-A848-BE60-CFBF15A09E85}" type="pres">
      <dgm:prSet presAssocID="{243579E6-5AAB-47B7-A1D3-2A16B0306721}" presName="parentLeftMargin" presStyleLbl="node1" presStyleIdx="1" presStyleCnt="4"/>
      <dgm:spPr/>
    </dgm:pt>
    <dgm:pt modelId="{4B997505-8831-D842-BA79-2F3F5A3E1D38}" type="pres">
      <dgm:prSet presAssocID="{243579E6-5AAB-47B7-A1D3-2A16B0306721}" presName="parentText" presStyleLbl="node1" presStyleIdx="2" presStyleCnt="4">
        <dgm:presLayoutVars>
          <dgm:chMax val="0"/>
          <dgm:bulletEnabled val="1"/>
        </dgm:presLayoutVars>
      </dgm:prSet>
      <dgm:spPr/>
    </dgm:pt>
    <dgm:pt modelId="{655ED69B-0C15-E64B-A49D-231DB691020D}" type="pres">
      <dgm:prSet presAssocID="{243579E6-5AAB-47B7-A1D3-2A16B0306721}" presName="negativeSpace" presStyleCnt="0"/>
      <dgm:spPr/>
    </dgm:pt>
    <dgm:pt modelId="{921A13B8-AEBC-5341-A394-73477F14A08B}" type="pres">
      <dgm:prSet presAssocID="{243579E6-5AAB-47B7-A1D3-2A16B0306721}" presName="childText" presStyleLbl="conFgAcc1" presStyleIdx="2" presStyleCnt="4">
        <dgm:presLayoutVars>
          <dgm:bulletEnabled val="1"/>
        </dgm:presLayoutVars>
      </dgm:prSet>
      <dgm:spPr/>
    </dgm:pt>
    <dgm:pt modelId="{3DD452BE-714A-234F-A740-85E1A138B112}" type="pres">
      <dgm:prSet presAssocID="{84035B8C-3DB6-4585-A25D-AA11BE8CE1B7}" presName="spaceBetweenRectangles" presStyleCnt="0"/>
      <dgm:spPr/>
    </dgm:pt>
    <dgm:pt modelId="{9DBFD62E-99AB-0E4C-AA2A-29B5E8B0B07B}" type="pres">
      <dgm:prSet presAssocID="{58AB26F2-8A00-4D62-8ED8-8DE582AE6367}" presName="parentLin" presStyleCnt="0"/>
      <dgm:spPr/>
    </dgm:pt>
    <dgm:pt modelId="{02A34A4D-1CA9-A444-866D-0D0B109A7DDF}" type="pres">
      <dgm:prSet presAssocID="{58AB26F2-8A00-4D62-8ED8-8DE582AE6367}" presName="parentLeftMargin" presStyleLbl="node1" presStyleIdx="2" presStyleCnt="4"/>
      <dgm:spPr/>
    </dgm:pt>
    <dgm:pt modelId="{7C614EAE-E5AD-1044-854F-D16E410C2966}" type="pres">
      <dgm:prSet presAssocID="{58AB26F2-8A00-4D62-8ED8-8DE582AE6367}" presName="parentText" presStyleLbl="node1" presStyleIdx="3" presStyleCnt="4">
        <dgm:presLayoutVars>
          <dgm:chMax val="0"/>
          <dgm:bulletEnabled val="1"/>
        </dgm:presLayoutVars>
      </dgm:prSet>
      <dgm:spPr/>
    </dgm:pt>
    <dgm:pt modelId="{95A98DF3-7060-E442-BCC7-D1358692CFA1}" type="pres">
      <dgm:prSet presAssocID="{58AB26F2-8A00-4D62-8ED8-8DE582AE6367}" presName="negativeSpace" presStyleCnt="0"/>
      <dgm:spPr/>
    </dgm:pt>
    <dgm:pt modelId="{471268D0-1DE5-C940-AF63-F802FEA3CEC6}" type="pres">
      <dgm:prSet presAssocID="{58AB26F2-8A00-4D62-8ED8-8DE582AE6367}" presName="childText" presStyleLbl="conFgAcc1" presStyleIdx="3" presStyleCnt="4">
        <dgm:presLayoutVars>
          <dgm:bulletEnabled val="1"/>
        </dgm:presLayoutVars>
      </dgm:prSet>
      <dgm:spPr/>
    </dgm:pt>
  </dgm:ptLst>
  <dgm:cxnLst>
    <dgm:cxn modelId="{1DD01D03-AD61-BC4F-A30B-F2336489DEEB}" type="presOf" srcId="{F19E3532-7823-4368-BB8A-EE6465D16C0E}" destId="{C57350DC-941F-9849-8647-C510AB720909}" srcOrd="0" destOrd="0" presId="urn:microsoft.com/office/officeart/2005/8/layout/list1"/>
    <dgm:cxn modelId="{6E4FDD07-2EEF-41B2-99C4-985D7C073AD5}" srcId="{F19E3532-7823-4368-BB8A-EE6465D16C0E}" destId="{B1054C8F-8C32-4670-B6F2-99FB4FDF7B0B}" srcOrd="2" destOrd="0" parTransId="{726B4FE0-5DD6-4AFF-942F-CA3E3593477B}" sibTransId="{07FAA697-82C8-4149-849D-8571D8B116D2}"/>
    <dgm:cxn modelId="{19587622-CACC-4CF2-8A42-24038DD581B8}" srcId="{F19E3532-7823-4368-BB8A-EE6465D16C0E}" destId="{06C6A50B-4DA6-4543-AF41-AB18DDA188F4}" srcOrd="1" destOrd="0" parTransId="{F9A73CF3-2DF9-43E6-8967-25F8B3D3E745}" sibTransId="{9E589BA3-9C07-41D6-AE18-FADAB7284B60}"/>
    <dgm:cxn modelId="{9F93BB37-FFE1-40F2-95E8-C02849B1B92F}" srcId="{FF3084DB-911C-4EE7-9BD0-3EFD8FE39BE0}" destId="{9172E57F-A511-4AE3-B2F9-B85CB7E03705}" srcOrd="0" destOrd="0" parTransId="{BD499541-BF26-457E-A299-FF3F9EF213BD}" sibTransId="{F2DBC0CD-D152-460F-AF5E-15DA56C3BD54}"/>
    <dgm:cxn modelId="{E0FAD743-EB7D-FB4A-8B22-8C48033ED756}" type="presOf" srcId="{04783326-D991-4285-97D6-7531A899FAB3}" destId="{16DB3592-C23F-CF4B-869E-7635225E1DA0}" srcOrd="0" destOrd="3" presId="urn:microsoft.com/office/officeart/2005/8/layout/list1"/>
    <dgm:cxn modelId="{C4774D55-2EE6-4036-8AAB-98706C0ED973}" srcId="{FF3084DB-911C-4EE7-9BD0-3EFD8FE39BE0}" destId="{58AB26F2-8A00-4D62-8ED8-8DE582AE6367}" srcOrd="3" destOrd="0" parTransId="{8EBDAF4C-4556-4E53-A6BD-2093D19D7CA5}" sibTransId="{450EBA41-669B-4300-8BF5-E5836569E90D}"/>
    <dgm:cxn modelId="{0002A659-269C-2B40-8DCD-0888F0E01A67}" type="presOf" srcId="{243579E6-5AAB-47B7-A1D3-2A16B0306721}" destId="{4B997505-8831-D842-BA79-2F3F5A3E1D38}" srcOrd="1" destOrd="0" presId="urn:microsoft.com/office/officeart/2005/8/layout/list1"/>
    <dgm:cxn modelId="{1A080A5C-0F37-754C-9187-645483A3E891}" type="presOf" srcId="{FF3084DB-911C-4EE7-9BD0-3EFD8FE39BE0}" destId="{990D0C0B-BF53-224A-AEDD-59E0A2EA1BBA}" srcOrd="0" destOrd="0" presId="urn:microsoft.com/office/officeart/2005/8/layout/list1"/>
    <dgm:cxn modelId="{19AF1E7B-CF0F-C24D-B5FB-61C47A91A94D}" type="presOf" srcId="{243579E6-5AAB-47B7-A1D3-2A16B0306721}" destId="{1A6BF17E-2594-A848-BE60-CFBF15A09E85}" srcOrd="0" destOrd="0" presId="urn:microsoft.com/office/officeart/2005/8/layout/list1"/>
    <dgm:cxn modelId="{A380C77F-79BF-F041-8199-7EC40A1D46A2}" type="presOf" srcId="{58AB26F2-8A00-4D62-8ED8-8DE582AE6367}" destId="{7C614EAE-E5AD-1044-854F-D16E410C2966}" srcOrd="1" destOrd="0" presId="urn:microsoft.com/office/officeart/2005/8/layout/list1"/>
    <dgm:cxn modelId="{157B5980-31B4-2242-9FC2-E2ECEDA0EA54}" type="presOf" srcId="{B1054C8F-8C32-4670-B6F2-99FB4FDF7B0B}" destId="{16DB3592-C23F-CF4B-869E-7635225E1DA0}" srcOrd="0" destOrd="2" presId="urn:microsoft.com/office/officeart/2005/8/layout/list1"/>
    <dgm:cxn modelId="{E4EF5C89-8229-714A-B0BE-CC162463C55D}" type="presOf" srcId="{06C6A50B-4DA6-4543-AF41-AB18DDA188F4}" destId="{16DB3592-C23F-CF4B-869E-7635225E1DA0}" srcOrd="0" destOrd="1" presId="urn:microsoft.com/office/officeart/2005/8/layout/list1"/>
    <dgm:cxn modelId="{4A4B6EA1-85CB-B74A-8DE7-D36B2A622C35}" type="presOf" srcId="{3B0C3D78-D01F-4E3B-8FAF-2579B01B3600}" destId="{16DB3592-C23F-CF4B-869E-7635225E1DA0}" srcOrd="0" destOrd="0" presId="urn:microsoft.com/office/officeart/2005/8/layout/list1"/>
    <dgm:cxn modelId="{7F9CDDAA-1236-2041-B625-36CC6B5B4B57}" type="presOf" srcId="{F19E3532-7823-4368-BB8A-EE6465D16C0E}" destId="{2EDAE2DC-879C-674F-835C-EBF96633E46E}" srcOrd="1" destOrd="0" presId="urn:microsoft.com/office/officeart/2005/8/layout/list1"/>
    <dgm:cxn modelId="{D15FE5BA-52AB-5441-B063-1DCF34971992}" type="presOf" srcId="{9172E57F-A511-4AE3-B2F9-B85CB7E03705}" destId="{D43AB9F2-BCCD-074B-90EE-BBB16E15FED0}" srcOrd="1" destOrd="0" presId="urn:microsoft.com/office/officeart/2005/8/layout/list1"/>
    <dgm:cxn modelId="{18B151CB-A0F3-49A0-920B-5E8A0C05AB59}" srcId="{F19E3532-7823-4368-BB8A-EE6465D16C0E}" destId="{04783326-D991-4285-97D6-7531A899FAB3}" srcOrd="3" destOrd="0" parTransId="{F5FBAAE1-5F4A-4C82-9265-BC47AF7C7EAC}" sibTransId="{9E98A2C3-24A6-4BA4-8A2C-E235D075A50C}"/>
    <dgm:cxn modelId="{3630F0CB-86DF-6040-8BE2-F75D5F32B958}" type="presOf" srcId="{9172E57F-A511-4AE3-B2F9-B85CB7E03705}" destId="{4C64AB47-7067-A14B-9AF1-ABF25E9D5EDD}" srcOrd="0" destOrd="0" presId="urn:microsoft.com/office/officeart/2005/8/layout/list1"/>
    <dgm:cxn modelId="{8FEBE1D4-CB4B-4866-8970-8266DB68AA01}" srcId="{F19E3532-7823-4368-BB8A-EE6465D16C0E}" destId="{3B0C3D78-D01F-4E3B-8FAF-2579B01B3600}" srcOrd="0" destOrd="0" parTransId="{8FC51086-3CF9-43E1-9903-ECFFC4F8DA70}" sibTransId="{A823FA18-2045-42B0-BDA6-4D6855910D60}"/>
    <dgm:cxn modelId="{CB97D1E4-083A-2842-9AC7-D026BABC1C66}" type="presOf" srcId="{58AB26F2-8A00-4D62-8ED8-8DE582AE6367}" destId="{02A34A4D-1CA9-A444-866D-0D0B109A7DDF}" srcOrd="0" destOrd="0" presId="urn:microsoft.com/office/officeart/2005/8/layout/list1"/>
    <dgm:cxn modelId="{2E2172EF-B8C8-4E1C-80EC-C2C69E6413E9}" srcId="{FF3084DB-911C-4EE7-9BD0-3EFD8FE39BE0}" destId="{F19E3532-7823-4368-BB8A-EE6465D16C0E}" srcOrd="1" destOrd="0" parTransId="{5FB36D4E-D78C-4E76-A5B3-9DB83952B08A}" sibTransId="{CF07AA13-D5B6-4926-BF9D-81C38F49E696}"/>
    <dgm:cxn modelId="{7F1C8AF2-E7CE-434F-94C3-5073FB8C9335}" srcId="{FF3084DB-911C-4EE7-9BD0-3EFD8FE39BE0}" destId="{243579E6-5AAB-47B7-A1D3-2A16B0306721}" srcOrd="2" destOrd="0" parTransId="{2B902628-EC88-4E45-9484-208DF122E142}" sibTransId="{84035B8C-3DB6-4585-A25D-AA11BE8CE1B7}"/>
    <dgm:cxn modelId="{176C3B70-6A20-2F4D-9EBC-E831FB4CCA25}" type="presParOf" srcId="{990D0C0B-BF53-224A-AEDD-59E0A2EA1BBA}" destId="{1F644BC9-4BE0-0E43-B436-8103998A3F0A}" srcOrd="0" destOrd="0" presId="urn:microsoft.com/office/officeart/2005/8/layout/list1"/>
    <dgm:cxn modelId="{CC7F7098-5B0F-8B46-99D9-BE4DA8481437}" type="presParOf" srcId="{1F644BC9-4BE0-0E43-B436-8103998A3F0A}" destId="{4C64AB47-7067-A14B-9AF1-ABF25E9D5EDD}" srcOrd="0" destOrd="0" presId="urn:microsoft.com/office/officeart/2005/8/layout/list1"/>
    <dgm:cxn modelId="{C9046213-41BE-7F41-A00F-9A05A5C284D6}" type="presParOf" srcId="{1F644BC9-4BE0-0E43-B436-8103998A3F0A}" destId="{D43AB9F2-BCCD-074B-90EE-BBB16E15FED0}" srcOrd="1" destOrd="0" presId="urn:microsoft.com/office/officeart/2005/8/layout/list1"/>
    <dgm:cxn modelId="{A5AD40A3-D16D-5C43-B4A5-6DBE6E8F77BD}" type="presParOf" srcId="{990D0C0B-BF53-224A-AEDD-59E0A2EA1BBA}" destId="{56DD5628-E03D-BE47-A044-F240D56DFDE1}" srcOrd="1" destOrd="0" presId="urn:microsoft.com/office/officeart/2005/8/layout/list1"/>
    <dgm:cxn modelId="{D3C5594F-F3BB-E646-BBFC-345638E75813}" type="presParOf" srcId="{990D0C0B-BF53-224A-AEDD-59E0A2EA1BBA}" destId="{B650029E-4817-C540-B83D-6C22AB8ADCB2}" srcOrd="2" destOrd="0" presId="urn:microsoft.com/office/officeart/2005/8/layout/list1"/>
    <dgm:cxn modelId="{D1242899-D96A-0E4A-BE84-062160CAB587}" type="presParOf" srcId="{990D0C0B-BF53-224A-AEDD-59E0A2EA1BBA}" destId="{561FE004-60EC-AB4E-A552-99BB138590C4}" srcOrd="3" destOrd="0" presId="urn:microsoft.com/office/officeart/2005/8/layout/list1"/>
    <dgm:cxn modelId="{60027BE1-AA2F-3E45-9535-82C500390879}" type="presParOf" srcId="{990D0C0B-BF53-224A-AEDD-59E0A2EA1BBA}" destId="{346D9714-ED2D-4B44-9A30-38D04F532FD3}" srcOrd="4" destOrd="0" presId="urn:microsoft.com/office/officeart/2005/8/layout/list1"/>
    <dgm:cxn modelId="{893D33F5-5BF7-564C-A1C9-2865AB2970EF}" type="presParOf" srcId="{346D9714-ED2D-4B44-9A30-38D04F532FD3}" destId="{C57350DC-941F-9849-8647-C510AB720909}" srcOrd="0" destOrd="0" presId="urn:microsoft.com/office/officeart/2005/8/layout/list1"/>
    <dgm:cxn modelId="{24D5851C-2D5D-9B4B-B508-55B4EDCBD722}" type="presParOf" srcId="{346D9714-ED2D-4B44-9A30-38D04F532FD3}" destId="{2EDAE2DC-879C-674F-835C-EBF96633E46E}" srcOrd="1" destOrd="0" presId="urn:microsoft.com/office/officeart/2005/8/layout/list1"/>
    <dgm:cxn modelId="{C5C4E568-8AB7-664F-87DD-BC99DAA4DCBA}" type="presParOf" srcId="{990D0C0B-BF53-224A-AEDD-59E0A2EA1BBA}" destId="{A25F275D-E77A-F94B-A8EE-B58C68B816DD}" srcOrd="5" destOrd="0" presId="urn:microsoft.com/office/officeart/2005/8/layout/list1"/>
    <dgm:cxn modelId="{C35A711D-F1DC-344F-92C8-C5D31A29AA2F}" type="presParOf" srcId="{990D0C0B-BF53-224A-AEDD-59E0A2EA1BBA}" destId="{16DB3592-C23F-CF4B-869E-7635225E1DA0}" srcOrd="6" destOrd="0" presId="urn:microsoft.com/office/officeart/2005/8/layout/list1"/>
    <dgm:cxn modelId="{6E3A7F03-0A87-4D4C-8BE2-87AD9BC52045}" type="presParOf" srcId="{990D0C0B-BF53-224A-AEDD-59E0A2EA1BBA}" destId="{8E4E087B-6B90-AC40-A978-53FE89069983}" srcOrd="7" destOrd="0" presId="urn:microsoft.com/office/officeart/2005/8/layout/list1"/>
    <dgm:cxn modelId="{6513A74D-2A7B-DC4B-9A08-62C0EBFFA39D}" type="presParOf" srcId="{990D0C0B-BF53-224A-AEDD-59E0A2EA1BBA}" destId="{36050C6B-8F1A-5A42-8EBC-FDBE0BE2E45A}" srcOrd="8" destOrd="0" presId="urn:microsoft.com/office/officeart/2005/8/layout/list1"/>
    <dgm:cxn modelId="{350BF264-90BB-F04C-A10C-DCE417BBFBD6}" type="presParOf" srcId="{36050C6B-8F1A-5A42-8EBC-FDBE0BE2E45A}" destId="{1A6BF17E-2594-A848-BE60-CFBF15A09E85}" srcOrd="0" destOrd="0" presId="urn:microsoft.com/office/officeart/2005/8/layout/list1"/>
    <dgm:cxn modelId="{ECF68C13-1EC9-1147-A37B-92538EE102C3}" type="presParOf" srcId="{36050C6B-8F1A-5A42-8EBC-FDBE0BE2E45A}" destId="{4B997505-8831-D842-BA79-2F3F5A3E1D38}" srcOrd="1" destOrd="0" presId="urn:microsoft.com/office/officeart/2005/8/layout/list1"/>
    <dgm:cxn modelId="{7ADCEC15-0FB9-FF4A-AEC4-DD808FC8FFE7}" type="presParOf" srcId="{990D0C0B-BF53-224A-AEDD-59E0A2EA1BBA}" destId="{655ED69B-0C15-E64B-A49D-231DB691020D}" srcOrd="9" destOrd="0" presId="urn:microsoft.com/office/officeart/2005/8/layout/list1"/>
    <dgm:cxn modelId="{8EE47EEE-454C-7D44-8046-A30859A55AD9}" type="presParOf" srcId="{990D0C0B-BF53-224A-AEDD-59E0A2EA1BBA}" destId="{921A13B8-AEBC-5341-A394-73477F14A08B}" srcOrd="10" destOrd="0" presId="urn:microsoft.com/office/officeart/2005/8/layout/list1"/>
    <dgm:cxn modelId="{602E3CD9-F222-D841-B96D-5C3F2F12E640}" type="presParOf" srcId="{990D0C0B-BF53-224A-AEDD-59E0A2EA1BBA}" destId="{3DD452BE-714A-234F-A740-85E1A138B112}" srcOrd="11" destOrd="0" presId="urn:microsoft.com/office/officeart/2005/8/layout/list1"/>
    <dgm:cxn modelId="{7B726225-B2B6-7D49-A4FF-D4AFD1578A7A}" type="presParOf" srcId="{990D0C0B-BF53-224A-AEDD-59E0A2EA1BBA}" destId="{9DBFD62E-99AB-0E4C-AA2A-29B5E8B0B07B}" srcOrd="12" destOrd="0" presId="urn:microsoft.com/office/officeart/2005/8/layout/list1"/>
    <dgm:cxn modelId="{E0B37FD2-8011-FD42-9B35-D2ED0A128670}" type="presParOf" srcId="{9DBFD62E-99AB-0E4C-AA2A-29B5E8B0B07B}" destId="{02A34A4D-1CA9-A444-866D-0D0B109A7DDF}" srcOrd="0" destOrd="0" presId="urn:microsoft.com/office/officeart/2005/8/layout/list1"/>
    <dgm:cxn modelId="{D237F292-63C6-4E49-853A-E0F74A24A604}" type="presParOf" srcId="{9DBFD62E-99AB-0E4C-AA2A-29B5E8B0B07B}" destId="{7C614EAE-E5AD-1044-854F-D16E410C2966}" srcOrd="1" destOrd="0" presId="urn:microsoft.com/office/officeart/2005/8/layout/list1"/>
    <dgm:cxn modelId="{CA54D3F9-FA36-4B48-8781-0F157145B916}" type="presParOf" srcId="{990D0C0B-BF53-224A-AEDD-59E0A2EA1BBA}" destId="{95A98DF3-7060-E442-BCC7-D1358692CFA1}" srcOrd="13" destOrd="0" presId="urn:microsoft.com/office/officeart/2005/8/layout/list1"/>
    <dgm:cxn modelId="{5C4AEF3A-927E-0D4D-AD90-3334375A7CFF}" type="presParOf" srcId="{990D0C0B-BF53-224A-AEDD-59E0A2EA1BBA}" destId="{471268D0-1DE5-C940-AF63-F802FEA3CEC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A01F4E-6546-4D22-8130-C4B4F8F5B317}" type="doc">
      <dgm:prSet loTypeId="urn:microsoft.com/office/officeart/2005/8/layout/process5" loCatId="process" qsTypeId="urn:microsoft.com/office/officeart/2005/8/quickstyle/simple1" qsCatId="simple" csTypeId="urn:microsoft.com/office/officeart/2005/8/colors/accent4_2" csCatId="accent4" phldr="1"/>
      <dgm:spPr/>
      <dgm:t>
        <a:bodyPr/>
        <a:lstStyle/>
        <a:p>
          <a:endParaRPr lang="en-US"/>
        </a:p>
      </dgm:t>
    </dgm:pt>
    <dgm:pt modelId="{E265E449-9BBC-4070-8745-1FEC3849CB8B}">
      <dgm:prSet/>
      <dgm:spPr/>
      <dgm:t>
        <a:bodyPr/>
        <a:lstStyle/>
        <a:p>
          <a:r>
            <a:rPr lang="en-US"/>
            <a:t>Python is an object-oriented, high-level and extremely interpreted programming language.</a:t>
          </a:r>
        </a:p>
      </dgm:t>
    </dgm:pt>
    <dgm:pt modelId="{023350BD-766C-410D-AB2A-4159A260B4E0}" type="parTrans" cxnId="{B312F5F4-C921-436A-9969-35F6BEE1EA3F}">
      <dgm:prSet/>
      <dgm:spPr/>
      <dgm:t>
        <a:bodyPr/>
        <a:lstStyle/>
        <a:p>
          <a:endParaRPr lang="en-US"/>
        </a:p>
      </dgm:t>
    </dgm:pt>
    <dgm:pt modelId="{5C57B759-2DD5-48B6-9B80-AD2368CC8F00}" type="sibTrans" cxnId="{B312F5F4-C921-436A-9969-35F6BEE1EA3F}">
      <dgm:prSet/>
      <dgm:spPr/>
      <dgm:t>
        <a:bodyPr/>
        <a:lstStyle/>
        <a:p>
          <a:endParaRPr lang="en-US"/>
        </a:p>
      </dgm:t>
    </dgm:pt>
    <dgm:pt modelId="{CEC12A30-3A91-4965-8874-E7ABDFB4F425}">
      <dgm:prSet/>
      <dgm:spPr/>
      <dgm:t>
        <a:bodyPr/>
        <a:lstStyle/>
        <a:p>
          <a:r>
            <a:rPr lang="en-US"/>
            <a:t>Python is known worldwide for its immense capabilities of Rapid Application Development, especially because of dynamic binding and typing.</a:t>
          </a:r>
        </a:p>
      </dgm:t>
    </dgm:pt>
    <dgm:pt modelId="{1907D13F-A4E7-4D2A-B6D2-5444BDB244EE}" type="parTrans" cxnId="{CF6BB3DF-3211-4615-83A0-A61809E7E7BC}">
      <dgm:prSet/>
      <dgm:spPr/>
      <dgm:t>
        <a:bodyPr/>
        <a:lstStyle/>
        <a:p>
          <a:endParaRPr lang="en-US"/>
        </a:p>
      </dgm:t>
    </dgm:pt>
    <dgm:pt modelId="{683CFCAB-B29D-4212-9067-86C0614EA546}" type="sibTrans" cxnId="{CF6BB3DF-3211-4615-83A0-A61809E7E7BC}">
      <dgm:prSet/>
      <dgm:spPr/>
      <dgm:t>
        <a:bodyPr/>
        <a:lstStyle/>
        <a:p>
          <a:endParaRPr lang="en-US"/>
        </a:p>
      </dgm:t>
    </dgm:pt>
    <dgm:pt modelId="{0AA7886B-4291-4947-9595-25FDDB9F2629}">
      <dgm:prSet/>
      <dgm:spPr/>
      <dgm:t>
        <a:bodyPr/>
        <a:lstStyle/>
        <a:p>
          <a:r>
            <a:rPr lang="en-US"/>
            <a:t>Python is also used extensively for scripting, and it is even used as a glue language to link the present existing components together.</a:t>
          </a:r>
        </a:p>
      </dgm:t>
    </dgm:pt>
    <dgm:pt modelId="{0B048566-6CB5-4B62-B430-FD2C5529201E}" type="parTrans" cxnId="{6595A813-67D2-43B2-84B4-87B3F1CAF0D8}">
      <dgm:prSet/>
      <dgm:spPr/>
      <dgm:t>
        <a:bodyPr/>
        <a:lstStyle/>
        <a:p>
          <a:endParaRPr lang="en-US"/>
        </a:p>
      </dgm:t>
    </dgm:pt>
    <dgm:pt modelId="{7A1CF918-E305-4618-BCE6-221239FF4D65}" type="sibTrans" cxnId="{6595A813-67D2-43B2-84B4-87B3F1CAF0D8}">
      <dgm:prSet/>
      <dgm:spPr/>
      <dgm:t>
        <a:bodyPr/>
        <a:lstStyle/>
        <a:p>
          <a:endParaRPr lang="en-US"/>
        </a:p>
      </dgm:t>
    </dgm:pt>
    <dgm:pt modelId="{FD2D3BD1-C221-4200-9DAD-6816EC271440}">
      <dgm:prSe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Python is quick, and there are many libraries that make Python more preferred as well, like Matplotlib.</a:t>
          </a:r>
        </a:p>
        <a:p>
          <a:pPr marL="0" lvl="0" defTabSz="533400">
            <a:lnSpc>
              <a:spcPct val="90000"/>
            </a:lnSpc>
            <a:spcBef>
              <a:spcPct val="0"/>
            </a:spcBef>
            <a:spcAft>
              <a:spcPct val="35000"/>
            </a:spcAft>
            <a:buNone/>
          </a:pPr>
          <a:endParaRPr lang="en-US" dirty="0"/>
        </a:p>
      </dgm:t>
    </dgm:pt>
    <dgm:pt modelId="{A9D05C84-556C-4BE0-945D-8EA8431E2A7C}" type="parTrans" cxnId="{60D0F2A3-00E4-4779-A3EF-F1478856E027}">
      <dgm:prSet/>
      <dgm:spPr/>
      <dgm:t>
        <a:bodyPr/>
        <a:lstStyle/>
        <a:p>
          <a:endParaRPr lang="en-US"/>
        </a:p>
      </dgm:t>
    </dgm:pt>
    <dgm:pt modelId="{7A175332-6CD8-49EE-834E-596F26B63752}" type="sibTrans" cxnId="{60D0F2A3-00E4-4779-A3EF-F1478856E027}">
      <dgm:prSet/>
      <dgm:spPr/>
      <dgm:t>
        <a:bodyPr/>
        <a:lstStyle/>
        <a:p>
          <a:endParaRPr lang="en-US"/>
        </a:p>
      </dgm:t>
    </dgm:pt>
    <dgm:pt modelId="{7F3EAD75-60D7-0B40-B9FF-3A61F1BF86AD}">
      <dgm:prSet/>
      <dgm:spPr/>
      <dgm:t>
        <a:bodyPr/>
        <a:lstStyle/>
        <a:p>
          <a:r>
            <a:rPr lang="en-US" dirty="0"/>
            <a:t>With the help of Python, the engineers are able to use less lines of code to complete the tasks.</a:t>
          </a:r>
        </a:p>
      </dgm:t>
    </dgm:pt>
    <dgm:pt modelId="{8F5EC2F0-D8BB-C64B-BC48-8B4CE2445575}" type="parTrans" cxnId="{8AE61493-49A3-2E45-A1AB-D3AB0003C076}">
      <dgm:prSet/>
      <dgm:spPr/>
      <dgm:t>
        <a:bodyPr/>
        <a:lstStyle/>
        <a:p>
          <a:endParaRPr lang="en-US"/>
        </a:p>
      </dgm:t>
    </dgm:pt>
    <dgm:pt modelId="{B9973E63-00C6-C64B-9B2C-525131E4EB63}" type="sibTrans" cxnId="{8AE61493-49A3-2E45-A1AB-D3AB0003C076}">
      <dgm:prSet/>
      <dgm:spPr/>
      <dgm:t>
        <a:bodyPr/>
        <a:lstStyle/>
        <a:p>
          <a:endParaRPr lang="en-US"/>
        </a:p>
      </dgm:t>
    </dgm:pt>
    <dgm:pt modelId="{9E2F2071-7DD3-3A4D-8AAE-3D5E675340AB}" type="pres">
      <dgm:prSet presAssocID="{F4A01F4E-6546-4D22-8130-C4B4F8F5B317}" presName="diagram" presStyleCnt="0">
        <dgm:presLayoutVars>
          <dgm:dir/>
          <dgm:resizeHandles val="exact"/>
        </dgm:presLayoutVars>
      </dgm:prSet>
      <dgm:spPr/>
    </dgm:pt>
    <dgm:pt modelId="{64443267-7E71-0448-901C-32443B65E321}" type="pres">
      <dgm:prSet presAssocID="{E265E449-9BBC-4070-8745-1FEC3849CB8B}" presName="node" presStyleLbl="node1" presStyleIdx="0" presStyleCnt="5">
        <dgm:presLayoutVars>
          <dgm:bulletEnabled val="1"/>
        </dgm:presLayoutVars>
      </dgm:prSet>
      <dgm:spPr/>
    </dgm:pt>
    <dgm:pt modelId="{F7F63785-561D-C94A-BF98-A886B37CBE21}" type="pres">
      <dgm:prSet presAssocID="{5C57B759-2DD5-48B6-9B80-AD2368CC8F00}" presName="sibTrans" presStyleLbl="sibTrans2D1" presStyleIdx="0" presStyleCnt="4"/>
      <dgm:spPr/>
    </dgm:pt>
    <dgm:pt modelId="{B915E2E8-8F27-024D-83AF-9D0D6FD02A77}" type="pres">
      <dgm:prSet presAssocID="{5C57B759-2DD5-48B6-9B80-AD2368CC8F00}" presName="connectorText" presStyleLbl="sibTrans2D1" presStyleIdx="0" presStyleCnt="4"/>
      <dgm:spPr/>
    </dgm:pt>
    <dgm:pt modelId="{83F1FF66-76E3-FC4D-8A2B-6DF50B888385}" type="pres">
      <dgm:prSet presAssocID="{CEC12A30-3A91-4965-8874-E7ABDFB4F425}" presName="node" presStyleLbl="node1" presStyleIdx="1" presStyleCnt="5">
        <dgm:presLayoutVars>
          <dgm:bulletEnabled val="1"/>
        </dgm:presLayoutVars>
      </dgm:prSet>
      <dgm:spPr/>
    </dgm:pt>
    <dgm:pt modelId="{BFAEA78B-6A98-FD46-A4C7-A7D03DDB1A06}" type="pres">
      <dgm:prSet presAssocID="{683CFCAB-B29D-4212-9067-86C0614EA546}" presName="sibTrans" presStyleLbl="sibTrans2D1" presStyleIdx="1" presStyleCnt="4"/>
      <dgm:spPr/>
    </dgm:pt>
    <dgm:pt modelId="{0F862263-7656-BC4C-9266-BA9EEEB32F9D}" type="pres">
      <dgm:prSet presAssocID="{683CFCAB-B29D-4212-9067-86C0614EA546}" presName="connectorText" presStyleLbl="sibTrans2D1" presStyleIdx="1" presStyleCnt="4"/>
      <dgm:spPr/>
    </dgm:pt>
    <dgm:pt modelId="{532289A3-8927-E249-BA55-593793BBE286}" type="pres">
      <dgm:prSet presAssocID="{0AA7886B-4291-4947-9595-25FDDB9F2629}" presName="node" presStyleLbl="node1" presStyleIdx="2" presStyleCnt="5">
        <dgm:presLayoutVars>
          <dgm:bulletEnabled val="1"/>
        </dgm:presLayoutVars>
      </dgm:prSet>
      <dgm:spPr/>
    </dgm:pt>
    <dgm:pt modelId="{1DE2438D-DB99-1644-80C9-95E22CAAF76F}" type="pres">
      <dgm:prSet presAssocID="{7A1CF918-E305-4618-BCE6-221239FF4D65}" presName="sibTrans" presStyleLbl="sibTrans2D1" presStyleIdx="2" presStyleCnt="4"/>
      <dgm:spPr/>
    </dgm:pt>
    <dgm:pt modelId="{A6AB38DE-485D-EB4F-8649-7AE9220334B2}" type="pres">
      <dgm:prSet presAssocID="{7A1CF918-E305-4618-BCE6-221239FF4D65}" presName="connectorText" presStyleLbl="sibTrans2D1" presStyleIdx="2" presStyleCnt="4"/>
      <dgm:spPr/>
    </dgm:pt>
    <dgm:pt modelId="{1FBBDEDF-D028-AA4A-9C3F-EE121461F74C}" type="pres">
      <dgm:prSet presAssocID="{FD2D3BD1-C221-4200-9DAD-6816EC271440}" presName="node" presStyleLbl="node1" presStyleIdx="3" presStyleCnt="5">
        <dgm:presLayoutVars>
          <dgm:bulletEnabled val="1"/>
        </dgm:presLayoutVars>
      </dgm:prSet>
      <dgm:spPr/>
    </dgm:pt>
    <dgm:pt modelId="{76633BA1-83D3-4B43-8933-27ED760602FD}" type="pres">
      <dgm:prSet presAssocID="{7A175332-6CD8-49EE-834E-596F26B63752}" presName="sibTrans" presStyleLbl="sibTrans2D1" presStyleIdx="3" presStyleCnt="4"/>
      <dgm:spPr/>
    </dgm:pt>
    <dgm:pt modelId="{3A5A3FB9-7B5B-1341-B8CC-2270FFE44EDB}" type="pres">
      <dgm:prSet presAssocID="{7A175332-6CD8-49EE-834E-596F26B63752}" presName="connectorText" presStyleLbl="sibTrans2D1" presStyleIdx="3" presStyleCnt="4"/>
      <dgm:spPr/>
    </dgm:pt>
    <dgm:pt modelId="{A76FC2C4-FBDC-A64C-A95A-C608F20E1A27}" type="pres">
      <dgm:prSet presAssocID="{7F3EAD75-60D7-0B40-B9FF-3A61F1BF86AD}" presName="node" presStyleLbl="node1" presStyleIdx="4" presStyleCnt="5">
        <dgm:presLayoutVars>
          <dgm:bulletEnabled val="1"/>
        </dgm:presLayoutVars>
      </dgm:prSet>
      <dgm:spPr/>
    </dgm:pt>
  </dgm:ptLst>
  <dgm:cxnLst>
    <dgm:cxn modelId="{9DFA0903-F686-6944-BD5E-C36B48E454EA}" type="presOf" srcId="{7A175332-6CD8-49EE-834E-596F26B63752}" destId="{3A5A3FB9-7B5B-1341-B8CC-2270FFE44EDB}" srcOrd="1" destOrd="0" presId="urn:microsoft.com/office/officeart/2005/8/layout/process5"/>
    <dgm:cxn modelId="{D8049B09-7C36-7540-BA35-154601172FA0}" type="presOf" srcId="{F4A01F4E-6546-4D22-8130-C4B4F8F5B317}" destId="{9E2F2071-7DD3-3A4D-8AAE-3D5E675340AB}" srcOrd="0" destOrd="0" presId="urn:microsoft.com/office/officeart/2005/8/layout/process5"/>
    <dgm:cxn modelId="{57042D0F-9CF4-1D46-A45D-977A087CC3CA}" type="presOf" srcId="{683CFCAB-B29D-4212-9067-86C0614EA546}" destId="{0F862263-7656-BC4C-9266-BA9EEEB32F9D}" srcOrd="1" destOrd="0" presId="urn:microsoft.com/office/officeart/2005/8/layout/process5"/>
    <dgm:cxn modelId="{7E335811-150D-FF4F-965A-29DE131BBA8B}" type="presOf" srcId="{7F3EAD75-60D7-0B40-B9FF-3A61F1BF86AD}" destId="{A76FC2C4-FBDC-A64C-A95A-C608F20E1A27}" srcOrd="0" destOrd="0" presId="urn:microsoft.com/office/officeart/2005/8/layout/process5"/>
    <dgm:cxn modelId="{6595A813-67D2-43B2-84B4-87B3F1CAF0D8}" srcId="{F4A01F4E-6546-4D22-8130-C4B4F8F5B317}" destId="{0AA7886B-4291-4947-9595-25FDDB9F2629}" srcOrd="2" destOrd="0" parTransId="{0B048566-6CB5-4B62-B430-FD2C5529201E}" sibTransId="{7A1CF918-E305-4618-BCE6-221239FF4D65}"/>
    <dgm:cxn modelId="{5CA90E1F-DB02-F046-B3EB-5317ADCD26EE}" type="presOf" srcId="{7A1CF918-E305-4618-BCE6-221239FF4D65}" destId="{1DE2438D-DB99-1644-80C9-95E22CAAF76F}" srcOrd="0" destOrd="0" presId="urn:microsoft.com/office/officeart/2005/8/layout/process5"/>
    <dgm:cxn modelId="{78F1D631-2020-6040-8B49-4A0A707C48BD}" type="presOf" srcId="{7A175332-6CD8-49EE-834E-596F26B63752}" destId="{76633BA1-83D3-4B43-8933-27ED760602FD}" srcOrd="0" destOrd="0" presId="urn:microsoft.com/office/officeart/2005/8/layout/process5"/>
    <dgm:cxn modelId="{BF5BD539-F51C-0C4B-B759-84F2D30CF7C5}" type="presOf" srcId="{683CFCAB-B29D-4212-9067-86C0614EA546}" destId="{BFAEA78B-6A98-FD46-A4C7-A7D03DDB1A06}" srcOrd="0" destOrd="0" presId="urn:microsoft.com/office/officeart/2005/8/layout/process5"/>
    <dgm:cxn modelId="{885B4B3A-2158-2545-924C-6ADA274BA0BC}" type="presOf" srcId="{FD2D3BD1-C221-4200-9DAD-6816EC271440}" destId="{1FBBDEDF-D028-AA4A-9C3F-EE121461F74C}" srcOrd="0" destOrd="0" presId="urn:microsoft.com/office/officeart/2005/8/layout/process5"/>
    <dgm:cxn modelId="{9FD49A4D-CBA3-9348-8E34-02104012074D}" type="presOf" srcId="{E265E449-9BBC-4070-8745-1FEC3849CB8B}" destId="{64443267-7E71-0448-901C-32443B65E321}" srcOrd="0" destOrd="0" presId="urn:microsoft.com/office/officeart/2005/8/layout/process5"/>
    <dgm:cxn modelId="{5818DE64-5D0E-8344-A44A-F1304C2BAB10}" type="presOf" srcId="{7A1CF918-E305-4618-BCE6-221239FF4D65}" destId="{A6AB38DE-485D-EB4F-8649-7AE9220334B2}" srcOrd="1" destOrd="0" presId="urn:microsoft.com/office/officeart/2005/8/layout/process5"/>
    <dgm:cxn modelId="{8F8ECA6A-42F5-014B-8599-52460DBB22B0}" type="presOf" srcId="{5C57B759-2DD5-48B6-9B80-AD2368CC8F00}" destId="{B915E2E8-8F27-024D-83AF-9D0D6FD02A77}" srcOrd="1" destOrd="0" presId="urn:microsoft.com/office/officeart/2005/8/layout/process5"/>
    <dgm:cxn modelId="{8AE61493-49A3-2E45-A1AB-D3AB0003C076}" srcId="{F4A01F4E-6546-4D22-8130-C4B4F8F5B317}" destId="{7F3EAD75-60D7-0B40-B9FF-3A61F1BF86AD}" srcOrd="4" destOrd="0" parTransId="{8F5EC2F0-D8BB-C64B-BC48-8B4CE2445575}" sibTransId="{B9973E63-00C6-C64B-9B2C-525131E4EB63}"/>
    <dgm:cxn modelId="{60D0F2A3-00E4-4779-A3EF-F1478856E027}" srcId="{F4A01F4E-6546-4D22-8130-C4B4F8F5B317}" destId="{FD2D3BD1-C221-4200-9DAD-6816EC271440}" srcOrd="3" destOrd="0" parTransId="{A9D05C84-556C-4BE0-945D-8EA8431E2A7C}" sibTransId="{7A175332-6CD8-49EE-834E-596F26B63752}"/>
    <dgm:cxn modelId="{138DCFA5-81D8-F748-BB0E-D5C575338B85}" type="presOf" srcId="{CEC12A30-3A91-4965-8874-E7ABDFB4F425}" destId="{83F1FF66-76E3-FC4D-8A2B-6DF50B888385}" srcOrd="0" destOrd="0" presId="urn:microsoft.com/office/officeart/2005/8/layout/process5"/>
    <dgm:cxn modelId="{E192B7D4-01DF-EB47-AD73-ECBA48BDE9A9}" type="presOf" srcId="{0AA7886B-4291-4947-9595-25FDDB9F2629}" destId="{532289A3-8927-E249-BA55-593793BBE286}" srcOrd="0" destOrd="0" presId="urn:microsoft.com/office/officeart/2005/8/layout/process5"/>
    <dgm:cxn modelId="{CF6BB3DF-3211-4615-83A0-A61809E7E7BC}" srcId="{F4A01F4E-6546-4D22-8130-C4B4F8F5B317}" destId="{CEC12A30-3A91-4965-8874-E7ABDFB4F425}" srcOrd="1" destOrd="0" parTransId="{1907D13F-A4E7-4D2A-B6D2-5444BDB244EE}" sibTransId="{683CFCAB-B29D-4212-9067-86C0614EA546}"/>
    <dgm:cxn modelId="{B312F5F4-C921-436A-9969-35F6BEE1EA3F}" srcId="{F4A01F4E-6546-4D22-8130-C4B4F8F5B317}" destId="{E265E449-9BBC-4070-8745-1FEC3849CB8B}" srcOrd="0" destOrd="0" parTransId="{023350BD-766C-410D-AB2A-4159A260B4E0}" sibTransId="{5C57B759-2DD5-48B6-9B80-AD2368CC8F00}"/>
    <dgm:cxn modelId="{0C49FFF5-DBF2-CF46-9030-DB62B109FD4F}" type="presOf" srcId="{5C57B759-2DD5-48B6-9B80-AD2368CC8F00}" destId="{F7F63785-561D-C94A-BF98-A886B37CBE21}" srcOrd="0" destOrd="0" presId="urn:microsoft.com/office/officeart/2005/8/layout/process5"/>
    <dgm:cxn modelId="{BDBCD9D7-8546-8E42-94B5-2B629FCA5980}" type="presParOf" srcId="{9E2F2071-7DD3-3A4D-8AAE-3D5E675340AB}" destId="{64443267-7E71-0448-901C-32443B65E321}" srcOrd="0" destOrd="0" presId="urn:microsoft.com/office/officeart/2005/8/layout/process5"/>
    <dgm:cxn modelId="{BE88C6CB-7CD0-7B49-B388-7E42BF6FC4BE}" type="presParOf" srcId="{9E2F2071-7DD3-3A4D-8AAE-3D5E675340AB}" destId="{F7F63785-561D-C94A-BF98-A886B37CBE21}" srcOrd="1" destOrd="0" presId="urn:microsoft.com/office/officeart/2005/8/layout/process5"/>
    <dgm:cxn modelId="{9340A4AE-2D44-6746-96E8-52C80819B944}" type="presParOf" srcId="{F7F63785-561D-C94A-BF98-A886B37CBE21}" destId="{B915E2E8-8F27-024D-83AF-9D0D6FD02A77}" srcOrd="0" destOrd="0" presId="urn:microsoft.com/office/officeart/2005/8/layout/process5"/>
    <dgm:cxn modelId="{42403D9F-A624-DD49-BBF4-F02E99B557B4}" type="presParOf" srcId="{9E2F2071-7DD3-3A4D-8AAE-3D5E675340AB}" destId="{83F1FF66-76E3-FC4D-8A2B-6DF50B888385}" srcOrd="2" destOrd="0" presId="urn:microsoft.com/office/officeart/2005/8/layout/process5"/>
    <dgm:cxn modelId="{16E7E782-065E-7745-8D6B-9D321AEF96BB}" type="presParOf" srcId="{9E2F2071-7DD3-3A4D-8AAE-3D5E675340AB}" destId="{BFAEA78B-6A98-FD46-A4C7-A7D03DDB1A06}" srcOrd="3" destOrd="0" presId="urn:microsoft.com/office/officeart/2005/8/layout/process5"/>
    <dgm:cxn modelId="{ABBA22BD-1716-0943-BEE3-966EBCC34340}" type="presParOf" srcId="{BFAEA78B-6A98-FD46-A4C7-A7D03DDB1A06}" destId="{0F862263-7656-BC4C-9266-BA9EEEB32F9D}" srcOrd="0" destOrd="0" presId="urn:microsoft.com/office/officeart/2005/8/layout/process5"/>
    <dgm:cxn modelId="{5FCE4B4D-4E77-B44C-B564-609FB5963815}" type="presParOf" srcId="{9E2F2071-7DD3-3A4D-8AAE-3D5E675340AB}" destId="{532289A3-8927-E249-BA55-593793BBE286}" srcOrd="4" destOrd="0" presId="urn:microsoft.com/office/officeart/2005/8/layout/process5"/>
    <dgm:cxn modelId="{A9F7556A-F172-7E4B-BB50-45890ACE6E0E}" type="presParOf" srcId="{9E2F2071-7DD3-3A4D-8AAE-3D5E675340AB}" destId="{1DE2438D-DB99-1644-80C9-95E22CAAF76F}" srcOrd="5" destOrd="0" presId="urn:microsoft.com/office/officeart/2005/8/layout/process5"/>
    <dgm:cxn modelId="{D1955FCE-9202-AE45-BD26-0EDF9963ADC2}" type="presParOf" srcId="{1DE2438D-DB99-1644-80C9-95E22CAAF76F}" destId="{A6AB38DE-485D-EB4F-8649-7AE9220334B2}" srcOrd="0" destOrd="0" presId="urn:microsoft.com/office/officeart/2005/8/layout/process5"/>
    <dgm:cxn modelId="{5B39C7FF-973C-1D40-ABBC-735F762E4436}" type="presParOf" srcId="{9E2F2071-7DD3-3A4D-8AAE-3D5E675340AB}" destId="{1FBBDEDF-D028-AA4A-9C3F-EE121461F74C}" srcOrd="6" destOrd="0" presId="urn:microsoft.com/office/officeart/2005/8/layout/process5"/>
    <dgm:cxn modelId="{90560AAD-7B2D-4242-8EFF-CBF6DB7390DA}" type="presParOf" srcId="{9E2F2071-7DD3-3A4D-8AAE-3D5E675340AB}" destId="{76633BA1-83D3-4B43-8933-27ED760602FD}" srcOrd="7" destOrd="0" presId="urn:microsoft.com/office/officeart/2005/8/layout/process5"/>
    <dgm:cxn modelId="{C24D88DA-6FD8-3C43-BC21-02C22C331383}" type="presParOf" srcId="{76633BA1-83D3-4B43-8933-27ED760602FD}" destId="{3A5A3FB9-7B5B-1341-B8CC-2270FFE44EDB}" srcOrd="0" destOrd="0" presId="urn:microsoft.com/office/officeart/2005/8/layout/process5"/>
    <dgm:cxn modelId="{AC70CCCF-3C8A-0542-9C8D-3C33EC6DBD17}" type="presParOf" srcId="{9E2F2071-7DD3-3A4D-8AAE-3D5E675340AB}" destId="{A76FC2C4-FBDC-A64C-A95A-C608F20E1A27}" srcOrd="8"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C1279D-C39E-4B82-8D78-037EFF569A4F}"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775BE580-D227-41AA-8D65-FBD12A46579E}">
      <dgm:prSet custT="1"/>
      <dgm:spPr/>
      <dgm:t>
        <a:bodyPr/>
        <a:lstStyle/>
        <a:p>
          <a:r>
            <a:rPr lang="en-US" sz="2300" b="1" dirty="0"/>
            <a:t>NumPy</a:t>
          </a:r>
          <a:r>
            <a:rPr lang="en-US" sz="2200" b="1" dirty="0"/>
            <a:t>: </a:t>
          </a:r>
          <a:r>
            <a:rPr lang="en-US" sz="1400" b="0" i="0" dirty="0"/>
            <a:t>NumPy is a general-purpose array-processing package. It provides a high-performance multidimensional array object, and tools for working with these arrays.</a:t>
          </a:r>
          <a:endParaRPr lang="en-US" sz="1400" dirty="0"/>
        </a:p>
      </dgm:t>
    </dgm:pt>
    <dgm:pt modelId="{8ABE5E0B-011B-4757-AA7C-5127DA576BE7}" type="parTrans" cxnId="{69DBC11E-2C01-4F3A-81BD-19A1A8CAE83F}">
      <dgm:prSet/>
      <dgm:spPr/>
      <dgm:t>
        <a:bodyPr/>
        <a:lstStyle/>
        <a:p>
          <a:endParaRPr lang="en-US"/>
        </a:p>
      </dgm:t>
    </dgm:pt>
    <dgm:pt modelId="{248DCBEE-01BA-44E9-B3D9-38DEC488A261}" type="sibTrans" cxnId="{69DBC11E-2C01-4F3A-81BD-19A1A8CAE83F}">
      <dgm:prSet/>
      <dgm:spPr/>
      <dgm:t>
        <a:bodyPr/>
        <a:lstStyle/>
        <a:p>
          <a:endParaRPr lang="en-US"/>
        </a:p>
      </dgm:t>
    </dgm:pt>
    <dgm:pt modelId="{8BB07B32-1AD3-4C2F-B5A1-73EAB8AEBE0F}">
      <dgm:prSet custT="1"/>
      <dgm:spPr/>
      <dgm:t>
        <a:bodyPr/>
        <a:lstStyle/>
        <a:p>
          <a:r>
            <a:rPr lang="en-US" sz="2300" b="1" dirty="0"/>
            <a:t>Pandas</a:t>
          </a:r>
          <a:r>
            <a:rPr lang="en-US" sz="2900" dirty="0"/>
            <a:t>: </a:t>
          </a:r>
          <a:r>
            <a:rPr lang="en-US" sz="1400" b="0" i="0" dirty="0"/>
            <a:t>Pandas is used for data manipulation, analysis and cleaning.</a:t>
          </a:r>
          <a:endParaRPr lang="en-US" sz="1400" dirty="0"/>
        </a:p>
      </dgm:t>
    </dgm:pt>
    <dgm:pt modelId="{AE6A5E1F-F309-4AD9-B3A4-2BE4158B4700}" type="parTrans" cxnId="{EBB89238-43AE-4A11-A809-E62B24F33FB0}">
      <dgm:prSet/>
      <dgm:spPr/>
      <dgm:t>
        <a:bodyPr/>
        <a:lstStyle/>
        <a:p>
          <a:endParaRPr lang="en-US"/>
        </a:p>
      </dgm:t>
    </dgm:pt>
    <dgm:pt modelId="{7F6D90D4-953F-47D8-BE7A-DF991BF51B87}" type="sibTrans" cxnId="{EBB89238-43AE-4A11-A809-E62B24F33FB0}">
      <dgm:prSet/>
      <dgm:spPr/>
      <dgm:t>
        <a:bodyPr/>
        <a:lstStyle/>
        <a:p>
          <a:endParaRPr lang="en-US"/>
        </a:p>
      </dgm:t>
    </dgm:pt>
    <dgm:pt modelId="{E108F1DE-F120-4D34-8695-9D36AC176C3F}">
      <dgm:prSet custT="1"/>
      <dgm:spPr/>
      <dgm:t>
        <a:bodyPr/>
        <a:lstStyle/>
        <a:p>
          <a:r>
            <a:rPr lang="en-US" sz="2300" b="1" dirty="0"/>
            <a:t>Matplotlib:</a:t>
          </a:r>
          <a:r>
            <a:rPr lang="en-US" sz="2300" dirty="0"/>
            <a:t> </a:t>
          </a:r>
          <a:r>
            <a:rPr lang="en-US" sz="1400" b="0" i="0" dirty="0"/>
            <a:t>Matplotlib is a multi-platform data visualization library built on NumPy arrays and designed to work with the broader SciPy stack.</a:t>
          </a:r>
          <a:endParaRPr lang="en-US" sz="1400" dirty="0"/>
        </a:p>
      </dgm:t>
    </dgm:pt>
    <dgm:pt modelId="{9142903F-4E7A-44A5-B708-001DE30867F2}" type="parTrans" cxnId="{E576E473-E432-40E7-A7EC-830BC5147072}">
      <dgm:prSet/>
      <dgm:spPr/>
      <dgm:t>
        <a:bodyPr/>
        <a:lstStyle/>
        <a:p>
          <a:endParaRPr lang="en-US"/>
        </a:p>
      </dgm:t>
    </dgm:pt>
    <dgm:pt modelId="{90B501D7-B31E-402E-B440-10CCBB9BE2CB}" type="sibTrans" cxnId="{E576E473-E432-40E7-A7EC-830BC5147072}">
      <dgm:prSet/>
      <dgm:spPr/>
      <dgm:t>
        <a:bodyPr/>
        <a:lstStyle/>
        <a:p>
          <a:endParaRPr lang="en-US"/>
        </a:p>
      </dgm:t>
    </dgm:pt>
    <dgm:pt modelId="{5AEDFE8C-E652-4359-A2F4-C5A278377180}">
      <dgm:prSet custT="1"/>
      <dgm:spPr/>
      <dgm:t>
        <a:bodyPr/>
        <a:lstStyle/>
        <a:p>
          <a:r>
            <a:rPr lang="en-US" sz="2300" b="1" dirty="0"/>
            <a:t>Seaborn</a:t>
          </a:r>
          <a:r>
            <a:rPr lang="en-US" sz="2100" b="1" dirty="0"/>
            <a:t>: </a:t>
          </a:r>
          <a:r>
            <a:rPr lang="en-US" sz="1400" dirty="0"/>
            <a:t>Seaborn is a library for making statistical graphics in Python. It is built on top of matplotlib and closely integrated with Pandas data structures.</a:t>
          </a:r>
        </a:p>
      </dgm:t>
    </dgm:pt>
    <dgm:pt modelId="{9675DE6C-4D3D-4330-8701-B8E26400FB1B}" type="parTrans" cxnId="{6BF6A574-80B0-4AB4-BF1B-78BA38530BBF}">
      <dgm:prSet/>
      <dgm:spPr/>
      <dgm:t>
        <a:bodyPr/>
        <a:lstStyle/>
        <a:p>
          <a:endParaRPr lang="en-US"/>
        </a:p>
      </dgm:t>
    </dgm:pt>
    <dgm:pt modelId="{8D0ECCC8-021F-4FEB-B9D5-4A30399CD0F3}" type="sibTrans" cxnId="{6BF6A574-80B0-4AB4-BF1B-78BA38530BBF}">
      <dgm:prSet/>
      <dgm:spPr/>
      <dgm:t>
        <a:bodyPr/>
        <a:lstStyle/>
        <a:p>
          <a:endParaRPr lang="en-US"/>
        </a:p>
      </dgm:t>
    </dgm:pt>
    <dgm:pt modelId="{F23D209A-4362-A445-B315-FDAEBBD6DE49}" type="pres">
      <dgm:prSet presAssocID="{ABC1279D-C39E-4B82-8D78-037EFF569A4F}" presName="vert0" presStyleCnt="0">
        <dgm:presLayoutVars>
          <dgm:dir/>
          <dgm:animOne val="branch"/>
          <dgm:animLvl val="lvl"/>
        </dgm:presLayoutVars>
      </dgm:prSet>
      <dgm:spPr/>
    </dgm:pt>
    <dgm:pt modelId="{B8DAF795-3D06-7843-8139-78EBF8851045}" type="pres">
      <dgm:prSet presAssocID="{775BE580-D227-41AA-8D65-FBD12A46579E}" presName="thickLine" presStyleLbl="alignNode1" presStyleIdx="0" presStyleCnt="4"/>
      <dgm:spPr/>
    </dgm:pt>
    <dgm:pt modelId="{142F9C8D-6DBB-844A-8A66-1C7C36AAA83B}" type="pres">
      <dgm:prSet presAssocID="{775BE580-D227-41AA-8D65-FBD12A46579E}" presName="horz1" presStyleCnt="0"/>
      <dgm:spPr/>
    </dgm:pt>
    <dgm:pt modelId="{E5607CDA-5495-D14B-8965-044A6935AFB0}" type="pres">
      <dgm:prSet presAssocID="{775BE580-D227-41AA-8D65-FBD12A46579E}" presName="tx1" presStyleLbl="revTx" presStyleIdx="0" presStyleCnt="4"/>
      <dgm:spPr/>
    </dgm:pt>
    <dgm:pt modelId="{742F5007-9FA6-FA48-B260-DBCD04FA08FE}" type="pres">
      <dgm:prSet presAssocID="{775BE580-D227-41AA-8D65-FBD12A46579E}" presName="vert1" presStyleCnt="0"/>
      <dgm:spPr/>
    </dgm:pt>
    <dgm:pt modelId="{3D00FB16-489E-B54B-9D72-F95AC00C020B}" type="pres">
      <dgm:prSet presAssocID="{8BB07B32-1AD3-4C2F-B5A1-73EAB8AEBE0F}" presName="thickLine" presStyleLbl="alignNode1" presStyleIdx="1" presStyleCnt="4"/>
      <dgm:spPr/>
    </dgm:pt>
    <dgm:pt modelId="{E158A386-AA29-3942-BA1A-E5AC0113FD96}" type="pres">
      <dgm:prSet presAssocID="{8BB07B32-1AD3-4C2F-B5A1-73EAB8AEBE0F}" presName="horz1" presStyleCnt="0"/>
      <dgm:spPr/>
    </dgm:pt>
    <dgm:pt modelId="{EC5ECC35-2F08-8647-ACE7-6F7D48F91EEF}" type="pres">
      <dgm:prSet presAssocID="{8BB07B32-1AD3-4C2F-B5A1-73EAB8AEBE0F}" presName="tx1" presStyleLbl="revTx" presStyleIdx="1" presStyleCnt="4"/>
      <dgm:spPr/>
    </dgm:pt>
    <dgm:pt modelId="{B827FA8E-0FAB-C740-AF13-3D36404BD0A9}" type="pres">
      <dgm:prSet presAssocID="{8BB07B32-1AD3-4C2F-B5A1-73EAB8AEBE0F}" presName="vert1" presStyleCnt="0"/>
      <dgm:spPr/>
    </dgm:pt>
    <dgm:pt modelId="{B5D8894D-A014-CD40-B7D0-931B0808F2E2}" type="pres">
      <dgm:prSet presAssocID="{E108F1DE-F120-4D34-8695-9D36AC176C3F}" presName="thickLine" presStyleLbl="alignNode1" presStyleIdx="2" presStyleCnt="4"/>
      <dgm:spPr/>
    </dgm:pt>
    <dgm:pt modelId="{D3919868-5BE8-2E48-8174-0BC4282A8935}" type="pres">
      <dgm:prSet presAssocID="{E108F1DE-F120-4D34-8695-9D36AC176C3F}" presName="horz1" presStyleCnt="0"/>
      <dgm:spPr/>
    </dgm:pt>
    <dgm:pt modelId="{7BDA5A96-3E8B-BD46-8BAD-05392EA682F6}" type="pres">
      <dgm:prSet presAssocID="{E108F1DE-F120-4D34-8695-9D36AC176C3F}" presName="tx1" presStyleLbl="revTx" presStyleIdx="2" presStyleCnt="4"/>
      <dgm:spPr/>
    </dgm:pt>
    <dgm:pt modelId="{0F181B97-3376-1142-AE24-93CA061D0B0C}" type="pres">
      <dgm:prSet presAssocID="{E108F1DE-F120-4D34-8695-9D36AC176C3F}" presName="vert1" presStyleCnt="0"/>
      <dgm:spPr/>
    </dgm:pt>
    <dgm:pt modelId="{0BECB6AE-C33E-5D4D-9BAA-AA91F27C1A11}" type="pres">
      <dgm:prSet presAssocID="{5AEDFE8C-E652-4359-A2F4-C5A278377180}" presName="thickLine" presStyleLbl="alignNode1" presStyleIdx="3" presStyleCnt="4"/>
      <dgm:spPr/>
    </dgm:pt>
    <dgm:pt modelId="{521F4B2F-384B-6043-B56A-DE526A5A497B}" type="pres">
      <dgm:prSet presAssocID="{5AEDFE8C-E652-4359-A2F4-C5A278377180}" presName="horz1" presStyleCnt="0"/>
      <dgm:spPr/>
    </dgm:pt>
    <dgm:pt modelId="{1D38FBDB-76F9-4740-B049-D9610A189A87}" type="pres">
      <dgm:prSet presAssocID="{5AEDFE8C-E652-4359-A2F4-C5A278377180}" presName="tx1" presStyleLbl="revTx" presStyleIdx="3" presStyleCnt="4"/>
      <dgm:spPr/>
    </dgm:pt>
    <dgm:pt modelId="{14D6FF27-4356-BC49-B5BE-1FBD2D9978A8}" type="pres">
      <dgm:prSet presAssocID="{5AEDFE8C-E652-4359-A2F4-C5A278377180}" presName="vert1" presStyleCnt="0"/>
      <dgm:spPr/>
    </dgm:pt>
  </dgm:ptLst>
  <dgm:cxnLst>
    <dgm:cxn modelId="{68BCC71A-8DD8-9A42-B48C-E2B2755A9C25}" type="presOf" srcId="{5AEDFE8C-E652-4359-A2F4-C5A278377180}" destId="{1D38FBDB-76F9-4740-B049-D9610A189A87}" srcOrd="0" destOrd="0" presId="urn:microsoft.com/office/officeart/2008/layout/LinedList"/>
    <dgm:cxn modelId="{69DBC11E-2C01-4F3A-81BD-19A1A8CAE83F}" srcId="{ABC1279D-C39E-4B82-8D78-037EFF569A4F}" destId="{775BE580-D227-41AA-8D65-FBD12A46579E}" srcOrd="0" destOrd="0" parTransId="{8ABE5E0B-011B-4757-AA7C-5127DA576BE7}" sibTransId="{248DCBEE-01BA-44E9-B3D9-38DEC488A261}"/>
    <dgm:cxn modelId="{EBB89238-43AE-4A11-A809-E62B24F33FB0}" srcId="{ABC1279D-C39E-4B82-8D78-037EFF569A4F}" destId="{8BB07B32-1AD3-4C2F-B5A1-73EAB8AEBE0F}" srcOrd="1" destOrd="0" parTransId="{AE6A5E1F-F309-4AD9-B3A4-2BE4158B4700}" sibTransId="{7F6D90D4-953F-47D8-BE7A-DF991BF51B87}"/>
    <dgm:cxn modelId="{C6606047-3493-F540-98F1-604EF2CDE1AD}" type="presOf" srcId="{E108F1DE-F120-4D34-8695-9D36AC176C3F}" destId="{7BDA5A96-3E8B-BD46-8BAD-05392EA682F6}" srcOrd="0" destOrd="0" presId="urn:microsoft.com/office/officeart/2008/layout/LinedList"/>
    <dgm:cxn modelId="{5CFD7464-1561-C246-A7F6-27B9A0EE5E17}" type="presOf" srcId="{ABC1279D-C39E-4B82-8D78-037EFF569A4F}" destId="{F23D209A-4362-A445-B315-FDAEBBD6DE49}" srcOrd="0" destOrd="0" presId="urn:microsoft.com/office/officeart/2008/layout/LinedList"/>
    <dgm:cxn modelId="{E576E473-E432-40E7-A7EC-830BC5147072}" srcId="{ABC1279D-C39E-4B82-8D78-037EFF569A4F}" destId="{E108F1DE-F120-4D34-8695-9D36AC176C3F}" srcOrd="2" destOrd="0" parTransId="{9142903F-4E7A-44A5-B708-001DE30867F2}" sibTransId="{90B501D7-B31E-402E-B440-10CCBB9BE2CB}"/>
    <dgm:cxn modelId="{6BF6A574-80B0-4AB4-BF1B-78BA38530BBF}" srcId="{ABC1279D-C39E-4B82-8D78-037EFF569A4F}" destId="{5AEDFE8C-E652-4359-A2F4-C5A278377180}" srcOrd="3" destOrd="0" parTransId="{9675DE6C-4D3D-4330-8701-B8E26400FB1B}" sibTransId="{8D0ECCC8-021F-4FEB-B9D5-4A30399CD0F3}"/>
    <dgm:cxn modelId="{79A49ECB-AC43-5E49-9B36-06EEA000AFC9}" type="presOf" srcId="{775BE580-D227-41AA-8D65-FBD12A46579E}" destId="{E5607CDA-5495-D14B-8965-044A6935AFB0}" srcOrd="0" destOrd="0" presId="urn:microsoft.com/office/officeart/2008/layout/LinedList"/>
    <dgm:cxn modelId="{A051F5D2-9659-8F41-9CC1-356FAEE8C2F6}" type="presOf" srcId="{8BB07B32-1AD3-4C2F-B5A1-73EAB8AEBE0F}" destId="{EC5ECC35-2F08-8647-ACE7-6F7D48F91EEF}" srcOrd="0" destOrd="0" presId="urn:microsoft.com/office/officeart/2008/layout/LinedList"/>
    <dgm:cxn modelId="{248A4094-48DD-2447-8DC9-B5BB414A7B1B}" type="presParOf" srcId="{F23D209A-4362-A445-B315-FDAEBBD6DE49}" destId="{B8DAF795-3D06-7843-8139-78EBF8851045}" srcOrd="0" destOrd="0" presId="urn:microsoft.com/office/officeart/2008/layout/LinedList"/>
    <dgm:cxn modelId="{4C5C4C41-3F99-734C-9CC2-6C968DAF021C}" type="presParOf" srcId="{F23D209A-4362-A445-B315-FDAEBBD6DE49}" destId="{142F9C8D-6DBB-844A-8A66-1C7C36AAA83B}" srcOrd="1" destOrd="0" presId="urn:microsoft.com/office/officeart/2008/layout/LinedList"/>
    <dgm:cxn modelId="{0F57BB5F-55B8-EA4D-BCDB-D49399C71C2A}" type="presParOf" srcId="{142F9C8D-6DBB-844A-8A66-1C7C36AAA83B}" destId="{E5607CDA-5495-D14B-8965-044A6935AFB0}" srcOrd="0" destOrd="0" presId="urn:microsoft.com/office/officeart/2008/layout/LinedList"/>
    <dgm:cxn modelId="{3291B617-E1C3-E942-B55B-9C6272EC305A}" type="presParOf" srcId="{142F9C8D-6DBB-844A-8A66-1C7C36AAA83B}" destId="{742F5007-9FA6-FA48-B260-DBCD04FA08FE}" srcOrd="1" destOrd="0" presId="urn:microsoft.com/office/officeart/2008/layout/LinedList"/>
    <dgm:cxn modelId="{CA9D189B-EDA1-A445-B306-5156536393C7}" type="presParOf" srcId="{F23D209A-4362-A445-B315-FDAEBBD6DE49}" destId="{3D00FB16-489E-B54B-9D72-F95AC00C020B}" srcOrd="2" destOrd="0" presId="urn:microsoft.com/office/officeart/2008/layout/LinedList"/>
    <dgm:cxn modelId="{4AD13DC8-61C0-5045-8C64-6EE689D89F0D}" type="presParOf" srcId="{F23D209A-4362-A445-B315-FDAEBBD6DE49}" destId="{E158A386-AA29-3942-BA1A-E5AC0113FD96}" srcOrd="3" destOrd="0" presId="urn:microsoft.com/office/officeart/2008/layout/LinedList"/>
    <dgm:cxn modelId="{83073E79-B33A-EF44-9CB1-FED686DD042C}" type="presParOf" srcId="{E158A386-AA29-3942-BA1A-E5AC0113FD96}" destId="{EC5ECC35-2F08-8647-ACE7-6F7D48F91EEF}" srcOrd="0" destOrd="0" presId="urn:microsoft.com/office/officeart/2008/layout/LinedList"/>
    <dgm:cxn modelId="{B6745B90-725E-0E47-A20F-973946D6A750}" type="presParOf" srcId="{E158A386-AA29-3942-BA1A-E5AC0113FD96}" destId="{B827FA8E-0FAB-C740-AF13-3D36404BD0A9}" srcOrd="1" destOrd="0" presId="urn:microsoft.com/office/officeart/2008/layout/LinedList"/>
    <dgm:cxn modelId="{12A951E1-A646-5F4E-BB80-CE569371593A}" type="presParOf" srcId="{F23D209A-4362-A445-B315-FDAEBBD6DE49}" destId="{B5D8894D-A014-CD40-B7D0-931B0808F2E2}" srcOrd="4" destOrd="0" presId="urn:microsoft.com/office/officeart/2008/layout/LinedList"/>
    <dgm:cxn modelId="{3B8B1F81-2AB0-384A-B6ED-A44EE900F7F2}" type="presParOf" srcId="{F23D209A-4362-A445-B315-FDAEBBD6DE49}" destId="{D3919868-5BE8-2E48-8174-0BC4282A8935}" srcOrd="5" destOrd="0" presId="urn:microsoft.com/office/officeart/2008/layout/LinedList"/>
    <dgm:cxn modelId="{732AABF3-7BF8-774B-AF92-E95E573D861E}" type="presParOf" srcId="{D3919868-5BE8-2E48-8174-0BC4282A8935}" destId="{7BDA5A96-3E8B-BD46-8BAD-05392EA682F6}" srcOrd="0" destOrd="0" presId="urn:microsoft.com/office/officeart/2008/layout/LinedList"/>
    <dgm:cxn modelId="{BE1E2960-1214-2F4C-B5F4-2D32B0DD06F9}" type="presParOf" srcId="{D3919868-5BE8-2E48-8174-0BC4282A8935}" destId="{0F181B97-3376-1142-AE24-93CA061D0B0C}" srcOrd="1" destOrd="0" presId="urn:microsoft.com/office/officeart/2008/layout/LinedList"/>
    <dgm:cxn modelId="{BB312D55-311C-8449-93B2-58E36292A1BA}" type="presParOf" srcId="{F23D209A-4362-A445-B315-FDAEBBD6DE49}" destId="{0BECB6AE-C33E-5D4D-9BAA-AA91F27C1A11}" srcOrd="6" destOrd="0" presId="urn:microsoft.com/office/officeart/2008/layout/LinedList"/>
    <dgm:cxn modelId="{C7E7F194-0181-F44A-8338-EBF8502DE780}" type="presParOf" srcId="{F23D209A-4362-A445-B315-FDAEBBD6DE49}" destId="{521F4B2F-384B-6043-B56A-DE526A5A497B}" srcOrd="7" destOrd="0" presId="urn:microsoft.com/office/officeart/2008/layout/LinedList"/>
    <dgm:cxn modelId="{F9DC4CE2-B283-8047-B4FF-87DC798AED11}" type="presParOf" srcId="{521F4B2F-384B-6043-B56A-DE526A5A497B}" destId="{1D38FBDB-76F9-4740-B049-D9610A189A87}" srcOrd="0" destOrd="0" presId="urn:microsoft.com/office/officeart/2008/layout/LinedList"/>
    <dgm:cxn modelId="{E8471B46-DBED-F64F-9CE4-BCCA87B9862D}" type="presParOf" srcId="{521F4B2F-384B-6043-B56A-DE526A5A497B}" destId="{14D6FF27-4356-BC49-B5BE-1FBD2D9978A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46FBCC-8EE6-4217-BD65-55DAE10E87FC}" type="doc">
      <dgm:prSet loTypeId="urn:microsoft.com/office/officeart/2005/8/layout/hierarchy1" loCatId="hierarchy" qsTypeId="urn:microsoft.com/office/officeart/2005/8/quickstyle/simple2" qsCatId="simple" csTypeId="urn:microsoft.com/office/officeart/2005/8/colors/accent1_2" csCatId="accent1" phldr="1"/>
      <dgm:spPr/>
      <dgm:t>
        <a:bodyPr/>
        <a:lstStyle/>
        <a:p>
          <a:endParaRPr lang="en-US"/>
        </a:p>
      </dgm:t>
    </dgm:pt>
    <dgm:pt modelId="{5E103FFB-4A65-4B03-A2C7-C696FA62D23F}">
      <dgm:prSet/>
      <dgm:spPr/>
      <dgm:t>
        <a:bodyPr/>
        <a:lstStyle/>
        <a:p>
          <a:r>
            <a:rPr lang="en-US" dirty="0" err="1"/>
            <a:t>Numpy</a:t>
          </a:r>
          <a:endParaRPr lang="en-US" dirty="0"/>
        </a:p>
      </dgm:t>
    </dgm:pt>
    <dgm:pt modelId="{81315C74-D172-4700-B95E-5FE8BAD71F15}" type="parTrans" cxnId="{A9AAC78A-B1F4-4682-80E2-F86F85B6312C}">
      <dgm:prSet/>
      <dgm:spPr/>
      <dgm:t>
        <a:bodyPr/>
        <a:lstStyle/>
        <a:p>
          <a:endParaRPr lang="en-US"/>
        </a:p>
      </dgm:t>
    </dgm:pt>
    <dgm:pt modelId="{D6301A90-6EF5-4EE7-AB5E-5036928AB8E5}" type="sibTrans" cxnId="{A9AAC78A-B1F4-4682-80E2-F86F85B6312C}">
      <dgm:prSet/>
      <dgm:spPr/>
      <dgm:t>
        <a:bodyPr/>
        <a:lstStyle/>
        <a:p>
          <a:endParaRPr lang="en-US"/>
        </a:p>
      </dgm:t>
    </dgm:pt>
    <dgm:pt modelId="{33FC15DD-D253-4448-9690-6D2CE8E6E2C0}">
      <dgm:prSet/>
      <dgm:spPr/>
      <dgm:t>
        <a:bodyPr/>
        <a:lstStyle/>
        <a:p>
          <a:r>
            <a:rPr lang="en-US"/>
            <a:t>Pandas</a:t>
          </a:r>
        </a:p>
      </dgm:t>
    </dgm:pt>
    <dgm:pt modelId="{E93CE2A9-B1A6-4A21-AEE7-EF332C62E4AC}" type="parTrans" cxnId="{A33491B4-0786-4FDE-9F1C-7CE65ED1964F}">
      <dgm:prSet/>
      <dgm:spPr/>
      <dgm:t>
        <a:bodyPr/>
        <a:lstStyle/>
        <a:p>
          <a:endParaRPr lang="en-US"/>
        </a:p>
      </dgm:t>
    </dgm:pt>
    <dgm:pt modelId="{E368E7EB-E91E-4D42-B8B2-5D41DC143BBB}" type="sibTrans" cxnId="{A33491B4-0786-4FDE-9F1C-7CE65ED1964F}">
      <dgm:prSet/>
      <dgm:spPr/>
      <dgm:t>
        <a:bodyPr/>
        <a:lstStyle/>
        <a:p>
          <a:endParaRPr lang="en-US"/>
        </a:p>
      </dgm:t>
    </dgm:pt>
    <dgm:pt modelId="{E4269505-3285-4BCF-BD8A-10FF71E2EF6B}">
      <dgm:prSet/>
      <dgm:spPr/>
      <dgm:t>
        <a:bodyPr/>
        <a:lstStyle/>
        <a:p>
          <a:r>
            <a:rPr lang="en-US"/>
            <a:t>Matplotlib</a:t>
          </a:r>
        </a:p>
      </dgm:t>
    </dgm:pt>
    <dgm:pt modelId="{2DF56C7D-EC26-4122-B631-7B56050EF7DE}" type="parTrans" cxnId="{ABD417D8-3D73-46A2-89F7-FA00714E2D4D}">
      <dgm:prSet/>
      <dgm:spPr/>
      <dgm:t>
        <a:bodyPr/>
        <a:lstStyle/>
        <a:p>
          <a:endParaRPr lang="en-US"/>
        </a:p>
      </dgm:t>
    </dgm:pt>
    <dgm:pt modelId="{E47D80FA-887E-478B-A75D-2B06C055BD82}" type="sibTrans" cxnId="{ABD417D8-3D73-46A2-89F7-FA00714E2D4D}">
      <dgm:prSet/>
      <dgm:spPr/>
      <dgm:t>
        <a:bodyPr/>
        <a:lstStyle/>
        <a:p>
          <a:endParaRPr lang="en-US"/>
        </a:p>
      </dgm:t>
    </dgm:pt>
    <dgm:pt modelId="{E29688EE-09FD-4D82-914F-A483F7D0534E}">
      <dgm:prSet/>
      <dgm:spPr/>
      <dgm:t>
        <a:bodyPr/>
        <a:lstStyle/>
        <a:p>
          <a:r>
            <a:rPr lang="en-US" dirty="0"/>
            <a:t>Seaborn</a:t>
          </a:r>
        </a:p>
      </dgm:t>
    </dgm:pt>
    <dgm:pt modelId="{E9381C80-2AAA-45DE-9105-67D98968E843}" type="parTrans" cxnId="{BFCEF3CB-0234-4021-9CDC-F070E10EF1C1}">
      <dgm:prSet/>
      <dgm:spPr/>
      <dgm:t>
        <a:bodyPr/>
        <a:lstStyle/>
        <a:p>
          <a:endParaRPr lang="en-US"/>
        </a:p>
      </dgm:t>
    </dgm:pt>
    <dgm:pt modelId="{D96F646A-6620-422D-9D67-7D2854AD6A0A}" type="sibTrans" cxnId="{BFCEF3CB-0234-4021-9CDC-F070E10EF1C1}">
      <dgm:prSet/>
      <dgm:spPr/>
      <dgm:t>
        <a:bodyPr/>
        <a:lstStyle/>
        <a:p>
          <a:endParaRPr lang="en-US"/>
        </a:p>
      </dgm:t>
    </dgm:pt>
    <dgm:pt modelId="{A9ACEAF2-402F-DF4F-A5B9-05FE23E12957}" type="pres">
      <dgm:prSet presAssocID="{7346FBCC-8EE6-4217-BD65-55DAE10E87FC}" presName="hierChild1" presStyleCnt="0">
        <dgm:presLayoutVars>
          <dgm:chPref val="1"/>
          <dgm:dir/>
          <dgm:animOne val="branch"/>
          <dgm:animLvl val="lvl"/>
          <dgm:resizeHandles/>
        </dgm:presLayoutVars>
      </dgm:prSet>
      <dgm:spPr/>
    </dgm:pt>
    <dgm:pt modelId="{C5E0FC88-7F9B-BB4F-A912-8EE6CEC438B1}" type="pres">
      <dgm:prSet presAssocID="{5E103FFB-4A65-4B03-A2C7-C696FA62D23F}" presName="hierRoot1" presStyleCnt="0"/>
      <dgm:spPr/>
    </dgm:pt>
    <dgm:pt modelId="{698855D0-DC64-6F4F-982F-AFBE2B8A04B5}" type="pres">
      <dgm:prSet presAssocID="{5E103FFB-4A65-4B03-A2C7-C696FA62D23F}" presName="composite" presStyleCnt="0"/>
      <dgm:spPr/>
    </dgm:pt>
    <dgm:pt modelId="{BEEBEEE4-9F6E-874B-9423-0B590A10C288}" type="pres">
      <dgm:prSet presAssocID="{5E103FFB-4A65-4B03-A2C7-C696FA62D23F}" presName="background" presStyleLbl="node0" presStyleIdx="0" presStyleCnt="4"/>
      <dgm:spPr/>
    </dgm:pt>
    <dgm:pt modelId="{9969F411-21C9-6B46-B028-5C62B592F529}" type="pres">
      <dgm:prSet presAssocID="{5E103FFB-4A65-4B03-A2C7-C696FA62D23F}" presName="text" presStyleLbl="fgAcc0" presStyleIdx="0" presStyleCnt="4" custLinFactY="-8566" custLinFactNeighborX="2910" custLinFactNeighborY="-100000">
        <dgm:presLayoutVars>
          <dgm:chPref val="3"/>
        </dgm:presLayoutVars>
      </dgm:prSet>
      <dgm:spPr/>
    </dgm:pt>
    <dgm:pt modelId="{E7BEF3FF-F772-6644-86B1-C854C0FAF233}" type="pres">
      <dgm:prSet presAssocID="{5E103FFB-4A65-4B03-A2C7-C696FA62D23F}" presName="hierChild2" presStyleCnt="0"/>
      <dgm:spPr/>
    </dgm:pt>
    <dgm:pt modelId="{110B5B17-E051-D24B-BAD3-482B34880F9B}" type="pres">
      <dgm:prSet presAssocID="{33FC15DD-D253-4448-9690-6D2CE8E6E2C0}" presName="hierRoot1" presStyleCnt="0"/>
      <dgm:spPr/>
    </dgm:pt>
    <dgm:pt modelId="{11AB728B-4569-9842-BF74-F8EB15DAA7E4}" type="pres">
      <dgm:prSet presAssocID="{33FC15DD-D253-4448-9690-6D2CE8E6E2C0}" presName="composite" presStyleCnt="0"/>
      <dgm:spPr/>
    </dgm:pt>
    <dgm:pt modelId="{7E40AD3D-8F0A-EA4C-942F-42AAD065572A}" type="pres">
      <dgm:prSet presAssocID="{33FC15DD-D253-4448-9690-6D2CE8E6E2C0}" presName="background" presStyleLbl="node0" presStyleIdx="1" presStyleCnt="4"/>
      <dgm:spPr/>
    </dgm:pt>
    <dgm:pt modelId="{15E5BBF0-8939-314C-9B82-08CF3BB0EAE9}" type="pres">
      <dgm:prSet presAssocID="{33FC15DD-D253-4448-9690-6D2CE8E6E2C0}" presName="text" presStyleLbl="fgAcc0" presStyleIdx="1" presStyleCnt="4" custLinFactY="-8566" custLinFactNeighborX="565" custLinFactNeighborY="-100000">
        <dgm:presLayoutVars>
          <dgm:chPref val="3"/>
        </dgm:presLayoutVars>
      </dgm:prSet>
      <dgm:spPr/>
    </dgm:pt>
    <dgm:pt modelId="{BFEA613F-C404-9C45-A656-85DAFF2C11C7}" type="pres">
      <dgm:prSet presAssocID="{33FC15DD-D253-4448-9690-6D2CE8E6E2C0}" presName="hierChild2" presStyleCnt="0"/>
      <dgm:spPr/>
    </dgm:pt>
    <dgm:pt modelId="{A9392C7B-9D5F-FD43-AC39-D0CE96D26A29}" type="pres">
      <dgm:prSet presAssocID="{E4269505-3285-4BCF-BD8A-10FF71E2EF6B}" presName="hierRoot1" presStyleCnt="0"/>
      <dgm:spPr/>
    </dgm:pt>
    <dgm:pt modelId="{6A81E5F7-E2D7-964B-8964-F9475A4DC0BB}" type="pres">
      <dgm:prSet presAssocID="{E4269505-3285-4BCF-BD8A-10FF71E2EF6B}" presName="composite" presStyleCnt="0"/>
      <dgm:spPr/>
    </dgm:pt>
    <dgm:pt modelId="{AD1798A1-492E-7D43-8A0B-25CFC47CB6C4}" type="pres">
      <dgm:prSet presAssocID="{E4269505-3285-4BCF-BD8A-10FF71E2EF6B}" presName="background" presStyleLbl="node0" presStyleIdx="2" presStyleCnt="4"/>
      <dgm:spPr/>
    </dgm:pt>
    <dgm:pt modelId="{9B20A0F7-22FD-BA4A-94E8-E71397C382C3}" type="pres">
      <dgm:prSet presAssocID="{E4269505-3285-4BCF-BD8A-10FF71E2EF6B}" presName="text" presStyleLbl="fgAcc0" presStyleIdx="2" presStyleCnt="4" custLinFactY="-7007" custLinFactNeighborX="-5556" custLinFactNeighborY="-100000">
        <dgm:presLayoutVars>
          <dgm:chPref val="3"/>
        </dgm:presLayoutVars>
      </dgm:prSet>
      <dgm:spPr/>
    </dgm:pt>
    <dgm:pt modelId="{4B3CA634-D575-A04B-B2BA-D532394CB36B}" type="pres">
      <dgm:prSet presAssocID="{E4269505-3285-4BCF-BD8A-10FF71E2EF6B}" presName="hierChild2" presStyleCnt="0"/>
      <dgm:spPr/>
    </dgm:pt>
    <dgm:pt modelId="{5A006C4C-47CE-0B43-A03D-2DDD7F20F698}" type="pres">
      <dgm:prSet presAssocID="{E29688EE-09FD-4D82-914F-A483F7D0534E}" presName="hierRoot1" presStyleCnt="0"/>
      <dgm:spPr/>
    </dgm:pt>
    <dgm:pt modelId="{A254F59D-9E3C-414B-93D1-59F0DC5D84A2}" type="pres">
      <dgm:prSet presAssocID="{E29688EE-09FD-4D82-914F-A483F7D0534E}" presName="composite" presStyleCnt="0"/>
      <dgm:spPr/>
    </dgm:pt>
    <dgm:pt modelId="{63D4635C-CDC9-6B42-B43C-194EC1F3AFBE}" type="pres">
      <dgm:prSet presAssocID="{E29688EE-09FD-4D82-914F-A483F7D0534E}" presName="background" presStyleLbl="node0" presStyleIdx="3" presStyleCnt="4"/>
      <dgm:spPr/>
    </dgm:pt>
    <dgm:pt modelId="{0EC256C2-B51C-AF45-98A0-7B2E6E2688D3}" type="pres">
      <dgm:prSet presAssocID="{E29688EE-09FD-4D82-914F-A483F7D0534E}" presName="text" presStyleLbl="fgAcc0" presStyleIdx="3" presStyleCnt="4" custLinFactY="-6325" custLinFactNeighborX="-2460" custLinFactNeighborY="-100000">
        <dgm:presLayoutVars>
          <dgm:chPref val="3"/>
        </dgm:presLayoutVars>
      </dgm:prSet>
      <dgm:spPr/>
    </dgm:pt>
    <dgm:pt modelId="{B61037EF-7FE8-FF40-BD64-7C955CAF4978}" type="pres">
      <dgm:prSet presAssocID="{E29688EE-09FD-4D82-914F-A483F7D0534E}" presName="hierChild2" presStyleCnt="0"/>
      <dgm:spPr/>
    </dgm:pt>
  </dgm:ptLst>
  <dgm:cxnLst>
    <dgm:cxn modelId="{99EF700F-E5B4-CB48-832C-4A84A3013B30}" type="presOf" srcId="{7346FBCC-8EE6-4217-BD65-55DAE10E87FC}" destId="{A9ACEAF2-402F-DF4F-A5B9-05FE23E12957}" srcOrd="0" destOrd="0" presId="urn:microsoft.com/office/officeart/2005/8/layout/hierarchy1"/>
    <dgm:cxn modelId="{76E65E1E-ED2D-AB4F-B8CC-7AB4FCE71971}" type="presOf" srcId="{E4269505-3285-4BCF-BD8A-10FF71E2EF6B}" destId="{9B20A0F7-22FD-BA4A-94E8-E71397C382C3}" srcOrd="0" destOrd="0" presId="urn:microsoft.com/office/officeart/2005/8/layout/hierarchy1"/>
    <dgm:cxn modelId="{B20B4980-108C-B940-A4A6-0135BAAC925E}" type="presOf" srcId="{33FC15DD-D253-4448-9690-6D2CE8E6E2C0}" destId="{15E5BBF0-8939-314C-9B82-08CF3BB0EAE9}" srcOrd="0" destOrd="0" presId="urn:microsoft.com/office/officeart/2005/8/layout/hierarchy1"/>
    <dgm:cxn modelId="{A9AAC78A-B1F4-4682-80E2-F86F85B6312C}" srcId="{7346FBCC-8EE6-4217-BD65-55DAE10E87FC}" destId="{5E103FFB-4A65-4B03-A2C7-C696FA62D23F}" srcOrd="0" destOrd="0" parTransId="{81315C74-D172-4700-B95E-5FE8BAD71F15}" sibTransId="{D6301A90-6EF5-4EE7-AB5E-5036928AB8E5}"/>
    <dgm:cxn modelId="{A33491B4-0786-4FDE-9F1C-7CE65ED1964F}" srcId="{7346FBCC-8EE6-4217-BD65-55DAE10E87FC}" destId="{33FC15DD-D253-4448-9690-6D2CE8E6E2C0}" srcOrd="1" destOrd="0" parTransId="{E93CE2A9-B1A6-4A21-AEE7-EF332C62E4AC}" sibTransId="{E368E7EB-E91E-4D42-B8B2-5D41DC143BBB}"/>
    <dgm:cxn modelId="{BFCEF3CB-0234-4021-9CDC-F070E10EF1C1}" srcId="{7346FBCC-8EE6-4217-BD65-55DAE10E87FC}" destId="{E29688EE-09FD-4D82-914F-A483F7D0534E}" srcOrd="3" destOrd="0" parTransId="{E9381C80-2AAA-45DE-9105-67D98968E843}" sibTransId="{D96F646A-6620-422D-9D67-7D2854AD6A0A}"/>
    <dgm:cxn modelId="{ABD417D8-3D73-46A2-89F7-FA00714E2D4D}" srcId="{7346FBCC-8EE6-4217-BD65-55DAE10E87FC}" destId="{E4269505-3285-4BCF-BD8A-10FF71E2EF6B}" srcOrd="2" destOrd="0" parTransId="{2DF56C7D-EC26-4122-B631-7B56050EF7DE}" sibTransId="{E47D80FA-887E-478B-A75D-2B06C055BD82}"/>
    <dgm:cxn modelId="{9B6F01E3-752B-6E44-B91D-A8843690DEB3}" type="presOf" srcId="{E29688EE-09FD-4D82-914F-A483F7D0534E}" destId="{0EC256C2-B51C-AF45-98A0-7B2E6E2688D3}" srcOrd="0" destOrd="0" presId="urn:microsoft.com/office/officeart/2005/8/layout/hierarchy1"/>
    <dgm:cxn modelId="{4D3255E3-36D8-6440-B0A2-A1B983882207}" type="presOf" srcId="{5E103FFB-4A65-4B03-A2C7-C696FA62D23F}" destId="{9969F411-21C9-6B46-B028-5C62B592F529}" srcOrd="0" destOrd="0" presId="urn:microsoft.com/office/officeart/2005/8/layout/hierarchy1"/>
    <dgm:cxn modelId="{70A884D2-EEAF-8A49-8EED-06E01AB05748}" type="presParOf" srcId="{A9ACEAF2-402F-DF4F-A5B9-05FE23E12957}" destId="{C5E0FC88-7F9B-BB4F-A912-8EE6CEC438B1}" srcOrd="0" destOrd="0" presId="urn:microsoft.com/office/officeart/2005/8/layout/hierarchy1"/>
    <dgm:cxn modelId="{DDAC36F3-0B56-3240-A11D-E1E967133732}" type="presParOf" srcId="{C5E0FC88-7F9B-BB4F-A912-8EE6CEC438B1}" destId="{698855D0-DC64-6F4F-982F-AFBE2B8A04B5}" srcOrd="0" destOrd="0" presId="urn:microsoft.com/office/officeart/2005/8/layout/hierarchy1"/>
    <dgm:cxn modelId="{0346DE62-AE5A-2D49-A07C-F5B6FB4580A4}" type="presParOf" srcId="{698855D0-DC64-6F4F-982F-AFBE2B8A04B5}" destId="{BEEBEEE4-9F6E-874B-9423-0B590A10C288}" srcOrd="0" destOrd="0" presId="urn:microsoft.com/office/officeart/2005/8/layout/hierarchy1"/>
    <dgm:cxn modelId="{92A90A7A-A6CE-1D4A-8338-DB36FD5B747B}" type="presParOf" srcId="{698855D0-DC64-6F4F-982F-AFBE2B8A04B5}" destId="{9969F411-21C9-6B46-B028-5C62B592F529}" srcOrd="1" destOrd="0" presId="urn:microsoft.com/office/officeart/2005/8/layout/hierarchy1"/>
    <dgm:cxn modelId="{8983B160-5D02-314A-BAA2-86167E0E1593}" type="presParOf" srcId="{C5E0FC88-7F9B-BB4F-A912-8EE6CEC438B1}" destId="{E7BEF3FF-F772-6644-86B1-C854C0FAF233}" srcOrd="1" destOrd="0" presId="urn:microsoft.com/office/officeart/2005/8/layout/hierarchy1"/>
    <dgm:cxn modelId="{CE01BC23-0E0A-CA4C-964D-8396F2B644FB}" type="presParOf" srcId="{A9ACEAF2-402F-DF4F-A5B9-05FE23E12957}" destId="{110B5B17-E051-D24B-BAD3-482B34880F9B}" srcOrd="1" destOrd="0" presId="urn:microsoft.com/office/officeart/2005/8/layout/hierarchy1"/>
    <dgm:cxn modelId="{CEB16573-DA17-C048-B184-056A2A99C45B}" type="presParOf" srcId="{110B5B17-E051-D24B-BAD3-482B34880F9B}" destId="{11AB728B-4569-9842-BF74-F8EB15DAA7E4}" srcOrd="0" destOrd="0" presId="urn:microsoft.com/office/officeart/2005/8/layout/hierarchy1"/>
    <dgm:cxn modelId="{92AC0DEF-9102-CA46-9C28-DD3B59A1A5CC}" type="presParOf" srcId="{11AB728B-4569-9842-BF74-F8EB15DAA7E4}" destId="{7E40AD3D-8F0A-EA4C-942F-42AAD065572A}" srcOrd="0" destOrd="0" presId="urn:microsoft.com/office/officeart/2005/8/layout/hierarchy1"/>
    <dgm:cxn modelId="{155A3B2C-5872-B94C-BEB2-894539045A78}" type="presParOf" srcId="{11AB728B-4569-9842-BF74-F8EB15DAA7E4}" destId="{15E5BBF0-8939-314C-9B82-08CF3BB0EAE9}" srcOrd="1" destOrd="0" presId="urn:microsoft.com/office/officeart/2005/8/layout/hierarchy1"/>
    <dgm:cxn modelId="{EAD8BAF1-45AA-384E-9B1D-0023E2231B97}" type="presParOf" srcId="{110B5B17-E051-D24B-BAD3-482B34880F9B}" destId="{BFEA613F-C404-9C45-A656-85DAFF2C11C7}" srcOrd="1" destOrd="0" presId="urn:microsoft.com/office/officeart/2005/8/layout/hierarchy1"/>
    <dgm:cxn modelId="{3F68D2B4-9FF0-F54B-B536-9E7488165E8D}" type="presParOf" srcId="{A9ACEAF2-402F-DF4F-A5B9-05FE23E12957}" destId="{A9392C7B-9D5F-FD43-AC39-D0CE96D26A29}" srcOrd="2" destOrd="0" presId="urn:microsoft.com/office/officeart/2005/8/layout/hierarchy1"/>
    <dgm:cxn modelId="{6AB04514-D0A5-3B49-AAAC-EB55B520FE22}" type="presParOf" srcId="{A9392C7B-9D5F-FD43-AC39-D0CE96D26A29}" destId="{6A81E5F7-E2D7-964B-8964-F9475A4DC0BB}" srcOrd="0" destOrd="0" presId="urn:microsoft.com/office/officeart/2005/8/layout/hierarchy1"/>
    <dgm:cxn modelId="{63E9632D-63A3-0B41-8781-00657E52C622}" type="presParOf" srcId="{6A81E5F7-E2D7-964B-8964-F9475A4DC0BB}" destId="{AD1798A1-492E-7D43-8A0B-25CFC47CB6C4}" srcOrd="0" destOrd="0" presId="urn:microsoft.com/office/officeart/2005/8/layout/hierarchy1"/>
    <dgm:cxn modelId="{B7DF4F67-A9C1-A149-AC27-BFEDE365F19C}" type="presParOf" srcId="{6A81E5F7-E2D7-964B-8964-F9475A4DC0BB}" destId="{9B20A0F7-22FD-BA4A-94E8-E71397C382C3}" srcOrd="1" destOrd="0" presId="urn:microsoft.com/office/officeart/2005/8/layout/hierarchy1"/>
    <dgm:cxn modelId="{A6CC2B4E-00F2-2941-87CF-AAAB57D8B879}" type="presParOf" srcId="{A9392C7B-9D5F-FD43-AC39-D0CE96D26A29}" destId="{4B3CA634-D575-A04B-B2BA-D532394CB36B}" srcOrd="1" destOrd="0" presId="urn:microsoft.com/office/officeart/2005/8/layout/hierarchy1"/>
    <dgm:cxn modelId="{0F1C94DD-2AD9-4B45-9706-D476CEBEED3B}" type="presParOf" srcId="{A9ACEAF2-402F-DF4F-A5B9-05FE23E12957}" destId="{5A006C4C-47CE-0B43-A03D-2DDD7F20F698}" srcOrd="3" destOrd="0" presId="urn:microsoft.com/office/officeart/2005/8/layout/hierarchy1"/>
    <dgm:cxn modelId="{25C95285-B6CB-AC47-8055-EAED358186D5}" type="presParOf" srcId="{5A006C4C-47CE-0B43-A03D-2DDD7F20F698}" destId="{A254F59D-9E3C-414B-93D1-59F0DC5D84A2}" srcOrd="0" destOrd="0" presId="urn:microsoft.com/office/officeart/2005/8/layout/hierarchy1"/>
    <dgm:cxn modelId="{2EC417AD-884E-7743-8DC9-B05FF455EEAA}" type="presParOf" srcId="{A254F59D-9E3C-414B-93D1-59F0DC5D84A2}" destId="{63D4635C-CDC9-6B42-B43C-194EC1F3AFBE}" srcOrd="0" destOrd="0" presId="urn:microsoft.com/office/officeart/2005/8/layout/hierarchy1"/>
    <dgm:cxn modelId="{8217B1C6-2417-CF46-AC79-4EBC336D9345}" type="presParOf" srcId="{A254F59D-9E3C-414B-93D1-59F0DC5D84A2}" destId="{0EC256C2-B51C-AF45-98A0-7B2E6E2688D3}" srcOrd="1" destOrd="0" presId="urn:microsoft.com/office/officeart/2005/8/layout/hierarchy1"/>
    <dgm:cxn modelId="{89187037-C0D2-C447-BA65-7D15703EDBC1}" type="presParOf" srcId="{5A006C4C-47CE-0B43-A03D-2DDD7F20F698}" destId="{B61037EF-7FE8-FF40-BD64-7C955CAF4978}"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10954D0-5C90-4EF9-A14D-A933C805AA75}"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446FAE35-68F6-4BD5-990F-AABEF900FFEB}">
      <dgm:prSet/>
      <dgm:spPr/>
      <dgm:t>
        <a:bodyPr/>
        <a:lstStyle/>
        <a:p>
          <a:r>
            <a:rPr lang="en-US" dirty="0"/>
            <a:t>The meaning of this model</a:t>
          </a:r>
        </a:p>
      </dgm:t>
    </dgm:pt>
    <dgm:pt modelId="{0D9FDD59-4A28-442B-A9E4-8B028F001769}" type="parTrans" cxnId="{25A7B74B-ACA2-477F-84B1-5635C725031B}">
      <dgm:prSet/>
      <dgm:spPr/>
      <dgm:t>
        <a:bodyPr/>
        <a:lstStyle/>
        <a:p>
          <a:endParaRPr lang="en-US"/>
        </a:p>
      </dgm:t>
    </dgm:pt>
    <dgm:pt modelId="{DAFAEFE5-9D3E-4651-9E1C-AC2B78701127}" type="sibTrans" cxnId="{25A7B74B-ACA2-477F-84B1-5635C725031B}">
      <dgm:prSet/>
      <dgm:spPr/>
      <dgm:t>
        <a:bodyPr/>
        <a:lstStyle/>
        <a:p>
          <a:endParaRPr lang="en-US"/>
        </a:p>
      </dgm:t>
    </dgm:pt>
    <dgm:pt modelId="{32117CD0-8394-43E1-8A7B-120AA626E0C8}">
      <dgm:prSet/>
      <dgm:spPr/>
      <dgm:t>
        <a:bodyPr/>
        <a:lstStyle/>
        <a:p>
          <a:r>
            <a:rPr lang="en-US"/>
            <a:t>Visualize the meaning of the model</a:t>
          </a:r>
        </a:p>
      </dgm:t>
    </dgm:pt>
    <dgm:pt modelId="{6CA3DC70-4DE4-45A3-87AF-90C33057FBD5}" type="parTrans" cxnId="{8F072A91-9DD0-48BD-806A-A428CE9AA08C}">
      <dgm:prSet/>
      <dgm:spPr/>
      <dgm:t>
        <a:bodyPr/>
        <a:lstStyle/>
        <a:p>
          <a:endParaRPr lang="en-US"/>
        </a:p>
      </dgm:t>
    </dgm:pt>
    <dgm:pt modelId="{1AA6F86F-FB4A-4FC4-AA54-E9F18A578FCE}" type="sibTrans" cxnId="{8F072A91-9DD0-48BD-806A-A428CE9AA08C}">
      <dgm:prSet/>
      <dgm:spPr/>
      <dgm:t>
        <a:bodyPr/>
        <a:lstStyle/>
        <a:p>
          <a:endParaRPr lang="en-US"/>
        </a:p>
      </dgm:t>
    </dgm:pt>
    <dgm:pt modelId="{7329F03E-CCF3-4498-A666-EF1195F3528B}">
      <dgm:prSet/>
      <dgm:spPr/>
      <dgm:t>
        <a:bodyPr/>
        <a:lstStyle/>
        <a:p>
          <a:r>
            <a:rPr lang="en-US"/>
            <a:t>Define the variables and parameters</a:t>
          </a:r>
        </a:p>
      </dgm:t>
    </dgm:pt>
    <dgm:pt modelId="{2FAD78A5-DD53-4C16-9D1F-D1E38EFE4698}" type="parTrans" cxnId="{4587BE99-A0F7-4EC6-AB35-B6A2F8A6B1CE}">
      <dgm:prSet/>
      <dgm:spPr/>
      <dgm:t>
        <a:bodyPr/>
        <a:lstStyle/>
        <a:p>
          <a:endParaRPr lang="en-US"/>
        </a:p>
      </dgm:t>
    </dgm:pt>
    <dgm:pt modelId="{74901068-66DA-48E4-92EA-190AF52FE7DA}" type="sibTrans" cxnId="{4587BE99-A0F7-4EC6-AB35-B6A2F8A6B1CE}">
      <dgm:prSet/>
      <dgm:spPr/>
      <dgm:t>
        <a:bodyPr/>
        <a:lstStyle/>
        <a:p>
          <a:endParaRPr lang="en-US"/>
        </a:p>
      </dgm:t>
    </dgm:pt>
    <dgm:pt modelId="{012B8209-93FE-458E-AAB8-78D70C8B6183}">
      <dgm:prSet/>
      <dgm:spPr/>
      <dgm:t>
        <a:bodyPr/>
        <a:lstStyle/>
        <a:p>
          <a:r>
            <a:rPr lang="en-US" dirty="0"/>
            <a:t>Some Calculations</a:t>
          </a:r>
        </a:p>
      </dgm:t>
    </dgm:pt>
    <dgm:pt modelId="{2B27097B-6C72-47D7-BCBF-55F5F5B96012}" type="parTrans" cxnId="{6D10F0AC-3D84-430D-8DB1-CDAA1BE2C38F}">
      <dgm:prSet/>
      <dgm:spPr/>
      <dgm:t>
        <a:bodyPr/>
        <a:lstStyle/>
        <a:p>
          <a:endParaRPr lang="en-US"/>
        </a:p>
      </dgm:t>
    </dgm:pt>
    <dgm:pt modelId="{DE6D70F2-2B1E-407B-9C7A-7FEE7BA86428}" type="sibTrans" cxnId="{6D10F0AC-3D84-430D-8DB1-CDAA1BE2C38F}">
      <dgm:prSet/>
      <dgm:spPr/>
      <dgm:t>
        <a:bodyPr/>
        <a:lstStyle/>
        <a:p>
          <a:endParaRPr lang="en-US"/>
        </a:p>
      </dgm:t>
    </dgm:pt>
    <dgm:pt modelId="{6678A45D-B506-4DC2-8E84-E73C7B63CEE4}">
      <dgm:prSet/>
      <dgm:spPr/>
      <dgm:t>
        <a:bodyPr/>
        <a:lstStyle/>
        <a:p>
          <a:r>
            <a:rPr lang="en-US" dirty="0"/>
            <a:t>How to model it using python</a:t>
          </a:r>
        </a:p>
      </dgm:t>
    </dgm:pt>
    <dgm:pt modelId="{E5065D9A-71E5-4DCA-BF1D-4EE299D408B7}" type="parTrans" cxnId="{D4A83972-1603-42BB-9E9F-2D6EFB17A9EE}">
      <dgm:prSet/>
      <dgm:spPr/>
      <dgm:t>
        <a:bodyPr/>
        <a:lstStyle/>
        <a:p>
          <a:endParaRPr lang="en-US"/>
        </a:p>
      </dgm:t>
    </dgm:pt>
    <dgm:pt modelId="{792E7D8F-6D95-4B7B-B2C1-28E5FE8A4DEA}" type="sibTrans" cxnId="{D4A83972-1603-42BB-9E9F-2D6EFB17A9EE}">
      <dgm:prSet/>
      <dgm:spPr/>
      <dgm:t>
        <a:bodyPr/>
        <a:lstStyle/>
        <a:p>
          <a:endParaRPr lang="en-US"/>
        </a:p>
      </dgm:t>
    </dgm:pt>
    <dgm:pt modelId="{AC6ED1C4-DC18-624A-AC48-7752C951CA7F}" type="pres">
      <dgm:prSet presAssocID="{A10954D0-5C90-4EF9-A14D-A933C805AA75}" presName="linear" presStyleCnt="0">
        <dgm:presLayoutVars>
          <dgm:animLvl val="lvl"/>
          <dgm:resizeHandles val="exact"/>
        </dgm:presLayoutVars>
      </dgm:prSet>
      <dgm:spPr/>
    </dgm:pt>
    <dgm:pt modelId="{47C3B03C-FB4E-844E-A113-11DA963606FE}" type="pres">
      <dgm:prSet presAssocID="{446FAE35-68F6-4BD5-990F-AABEF900FFEB}" presName="parentText" presStyleLbl="node1" presStyleIdx="0" presStyleCnt="5">
        <dgm:presLayoutVars>
          <dgm:chMax val="0"/>
          <dgm:bulletEnabled val="1"/>
        </dgm:presLayoutVars>
      </dgm:prSet>
      <dgm:spPr/>
    </dgm:pt>
    <dgm:pt modelId="{B2519A8A-602C-1242-BF4E-799534F56391}" type="pres">
      <dgm:prSet presAssocID="{DAFAEFE5-9D3E-4651-9E1C-AC2B78701127}" presName="spacer" presStyleCnt="0"/>
      <dgm:spPr/>
    </dgm:pt>
    <dgm:pt modelId="{77D8F564-72D3-AB44-850D-B62A35FC7DC0}" type="pres">
      <dgm:prSet presAssocID="{32117CD0-8394-43E1-8A7B-120AA626E0C8}" presName="parentText" presStyleLbl="node1" presStyleIdx="1" presStyleCnt="5">
        <dgm:presLayoutVars>
          <dgm:chMax val="0"/>
          <dgm:bulletEnabled val="1"/>
        </dgm:presLayoutVars>
      </dgm:prSet>
      <dgm:spPr/>
    </dgm:pt>
    <dgm:pt modelId="{6D035C4F-5811-F843-B932-3BD4F1BDA127}" type="pres">
      <dgm:prSet presAssocID="{1AA6F86F-FB4A-4FC4-AA54-E9F18A578FCE}" presName="spacer" presStyleCnt="0"/>
      <dgm:spPr/>
    </dgm:pt>
    <dgm:pt modelId="{20698365-B486-1A4F-A5B1-8A4711EE9B30}" type="pres">
      <dgm:prSet presAssocID="{7329F03E-CCF3-4498-A666-EF1195F3528B}" presName="parentText" presStyleLbl="node1" presStyleIdx="2" presStyleCnt="5">
        <dgm:presLayoutVars>
          <dgm:chMax val="0"/>
          <dgm:bulletEnabled val="1"/>
        </dgm:presLayoutVars>
      </dgm:prSet>
      <dgm:spPr/>
    </dgm:pt>
    <dgm:pt modelId="{81E0709C-5BCC-BB40-89AC-E81BF12FE08A}" type="pres">
      <dgm:prSet presAssocID="{74901068-66DA-48E4-92EA-190AF52FE7DA}" presName="spacer" presStyleCnt="0"/>
      <dgm:spPr/>
    </dgm:pt>
    <dgm:pt modelId="{06541E85-0B2B-6448-8D65-BCB392ECF6E5}" type="pres">
      <dgm:prSet presAssocID="{012B8209-93FE-458E-AAB8-78D70C8B6183}" presName="parentText" presStyleLbl="node1" presStyleIdx="3" presStyleCnt="5">
        <dgm:presLayoutVars>
          <dgm:chMax val="0"/>
          <dgm:bulletEnabled val="1"/>
        </dgm:presLayoutVars>
      </dgm:prSet>
      <dgm:spPr/>
    </dgm:pt>
    <dgm:pt modelId="{58A2E7CC-ED78-C549-AC82-C5B0F236F3ED}" type="pres">
      <dgm:prSet presAssocID="{DE6D70F2-2B1E-407B-9C7A-7FEE7BA86428}" presName="spacer" presStyleCnt="0"/>
      <dgm:spPr/>
    </dgm:pt>
    <dgm:pt modelId="{7F13AFA9-0CC9-7644-9204-B8D5CB2E2947}" type="pres">
      <dgm:prSet presAssocID="{6678A45D-B506-4DC2-8E84-E73C7B63CEE4}" presName="parentText" presStyleLbl="node1" presStyleIdx="4" presStyleCnt="5">
        <dgm:presLayoutVars>
          <dgm:chMax val="0"/>
          <dgm:bulletEnabled val="1"/>
        </dgm:presLayoutVars>
      </dgm:prSet>
      <dgm:spPr/>
    </dgm:pt>
  </dgm:ptLst>
  <dgm:cxnLst>
    <dgm:cxn modelId="{2350020C-D821-A242-803F-C525064A29D8}" type="presOf" srcId="{6678A45D-B506-4DC2-8E84-E73C7B63CEE4}" destId="{7F13AFA9-0CC9-7644-9204-B8D5CB2E2947}" srcOrd="0" destOrd="0" presId="urn:microsoft.com/office/officeart/2005/8/layout/vList2"/>
    <dgm:cxn modelId="{7C1D8C48-09A4-5941-A3E5-C22BCA87601E}" type="presOf" srcId="{7329F03E-CCF3-4498-A666-EF1195F3528B}" destId="{20698365-B486-1A4F-A5B1-8A4711EE9B30}" srcOrd="0" destOrd="0" presId="urn:microsoft.com/office/officeart/2005/8/layout/vList2"/>
    <dgm:cxn modelId="{25A7B74B-ACA2-477F-84B1-5635C725031B}" srcId="{A10954D0-5C90-4EF9-A14D-A933C805AA75}" destId="{446FAE35-68F6-4BD5-990F-AABEF900FFEB}" srcOrd="0" destOrd="0" parTransId="{0D9FDD59-4A28-442B-A9E4-8B028F001769}" sibTransId="{DAFAEFE5-9D3E-4651-9E1C-AC2B78701127}"/>
    <dgm:cxn modelId="{D4A83972-1603-42BB-9E9F-2D6EFB17A9EE}" srcId="{A10954D0-5C90-4EF9-A14D-A933C805AA75}" destId="{6678A45D-B506-4DC2-8E84-E73C7B63CEE4}" srcOrd="4" destOrd="0" parTransId="{E5065D9A-71E5-4DCA-BF1D-4EE299D408B7}" sibTransId="{792E7D8F-6D95-4B7B-B2C1-28E5FE8A4DEA}"/>
    <dgm:cxn modelId="{8F072A91-9DD0-48BD-806A-A428CE9AA08C}" srcId="{A10954D0-5C90-4EF9-A14D-A933C805AA75}" destId="{32117CD0-8394-43E1-8A7B-120AA626E0C8}" srcOrd="1" destOrd="0" parTransId="{6CA3DC70-4DE4-45A3-87AF-90C33057FBD5}" sibTransId="{1AA6F86F-FB4A-4FC4-AA54-E9F18A578FCE}"/>
    <dgm:cxn modelId="{4587BE99-A0F7-4EC6-AB35-B6A2F8A6B1CE}" srcId="{A10954D0-5C90-4EF9-A14D-A933C805AA75}" destId="{7329F03E-CCF3-4498-A666-EF1195F3528B}" srcOrd="2" destOrd="0" parTransId="{2FAD78A5-DD53-4C16-9D1F-D1E38EFE4698}" sibTransId="{74901068-66DA-48E4-92EA-190AF52FE7DA}"/>
    <dgm:cxn modelId="{6D10F0AC-3D84-430D-8DB1-CDAA1BE2C38F}" srcId="{A10954D0-5C90-4EF9-A14D-A933C805AA75}" destId="{012B8209-93FE-458E-AAB8-78D70C8B6183}" srcOrd="3" destOrd="0" parTransId="{2B27097B-6C72-47D7-BCBF-55F5F5B96012}" sibTransId="{DE6D70F2-2B1E-407B-9C7A-7FEE7BA86428}"/>
    <dgm:cxn modelId="{CC784AAF-CAC6-0045-B08F-E84C39B938BF}" type="presOf" srcId="{A10954D0-5C90-4EF9-A14D-A933C805AA75}" destId="{AC6ED1C4-DC18-624A-AC48-7752C951CA7F}" srcOrd="0" destOrd="0" presId="urn:microsoft.com/office/officeart/2005/8/layout/vList2"/>
    <dgm:cxn modelId="{FA704BB2-B70C-9044-A1A9-DAF4B7247286}" type="presOf" srcId="{446FAE35-68F6-4BD5-990F-AABEF900FFEB}" destId="{47C3B03C-FB4E-844E-A113-11DA963606FE}" srcOrd="0" destOrd="0" presId="urn:microsoft.com/office/officeart/2005/8/layout/vList2"/>
    <dgm:cxn modelId="{90E9C4DB-72AC-8244-8F04-245225AFB5BB}" type="presOf" srcId="{32117CD0-8394-43E1-8A7B-120AA626E0C8}" destId="{77D8F564-72D3-AB44-850D-B62A35FC7DC0}" srcOrd="0" destOrd="0" presId="urn:microsoft.com/office/officeart/2005/8/layout/vList2"/>
    <dgm:cxn modelId="{129D13FC-F4F7-C74B-80D8-9B5A6E8DC151}" type="presOf" srcId="{012B8209-93FE-458E-AAB8-78D70C8B6183}" destId="{06541E85-0B2B-6448-8D65-BCB392ECF6E5}" srcOrd="0" destOrd="0" presId="urn:microsoft.com/office/officeart/2005/8/layout/vList2"/>
    <dgm:cxn modelId="{074AEC1E-B1D6-4143-B076-F6276308EE7B}" type="presParOf" srcId="{AC6ED1C4-DC18-624A-AC48-7752C951CA7F}" destId="{47C3B03C-FB4E-844E-A113-11DA963606FE}" srcOrd="0" destOrd="0" presId="urn:microsoft.com/office/officeart/2005/8/layout/vList2"/>
    <dgm:cxn modelId="{105C30C7-B866-124D-9D71-85C42D30F2EE}" type="presParOf" srcId="{AC6ED1C4-DC18-624A-AC48-7752C951CA7F}" destId="{B2519A8A-602C-1242-BF4E-799534F56391}" srcOrd="1" destOrd="0" presId="urn:microsoft.com/office/officeart/2005/8/layout/vList2"/>
    <dgm:cxn modelId="{0F927722-799F-1B4C-AAF1-B549D6E16C01}" type="presParOf" srcId="{AC6ED1C4-DC18-624A-AC48-7752C951CA7F}" destId="{77D8F564-72D3-AB44-850D-B62A35FC7DC0}" srcOrd="2" destOrd="0" presId="urn:microsoft.com/office/officeart/2005/8/layout/vList2"/>
    <dgm:cxn modelId="{EF312173-5B21-6749-9C91-EC1CE0BFFF83}" type="presParOf" srcId="{AC6ED1C4-DC18-624A-AC48-7752C951CA7F}" destId="{6D035C4F-5811-F843-B932-3BD4F1BDA127}" srcOrd="3" destOrd="0" presId="urn:microsoft.com/office/officeart/2005/8/layout/vList2"/>
    <dgm:cxn modelId="{AC8071B1-9D82-1E44-9462-01F540C8BCD2}" type="presParOf" srcId="{AC6ED1C4-DC18-624A-AC48-7752C951CA7F}" destId="{20698365-B486-1A4F-A5B1-8A4711EE9B30}" srcOrd="4" destOrd="0" presId="urn:microsoft.com/office/officeart/2005/8/layout/vList2"/>
    <dgm:cxn modelId="{B54162FE-212C-764E-8FEC-217D3126AECD}" type="presParOf" srcId="{AC6ED1C4-DC18-624A-AC48-7752C951CA7F}" destId="{81E0709C-5BCC-BB40-89AC-E81BF12FE08A}" srcOrd="5" destOrd="0" presId="urn:microsoft.com/office/officeart/2005/8/layout/vList2"/>
    <dgm:cxn modelId="{B8566DE3-2CB2-BA4D-93B9-6166A36C83F9}" type="presParOf" srcId="{AC6ED1C4-DC18-624A-AC48-7752C951CA7F}" destId="{06541E85-0B2B-6448-8D65-BCB392ECF6E5}" srcOrd="6" destOrd="0" presId="urn:microsoft.com/office/officeart/2005/8/layout/vList2"/>
    <dgm:cxn modelId="{D1677AA6-3560-3948-866C-6F13016692F1}" type="presParOf" srcId="{AC6ED1C4-DC18-624A-AC48-7752C951CA7F}" destId="{58A2E7CC-ED78-C549-AC82-C5B0F236F3ED}" srcOrd="7" destOrd="0" presId="urn:microsoft.com/office/officeart/2005/8/layout/vList2"/>
    <dgm:cxn modelId="{F370A5B0-B8BD-CD49-8CC8-06FFCD8A39F6}" type="presParOf" srcId="{AC6ED1C4-DC18-624A-AC48-7752C951CA7F}" destId="{7F13AFA9-0CC9-7644-9204-B8D5CB2E2947}"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DB6FA4-778F-434A-9773-4BD2030AA252}" type="doc">
      <dgm:prSet loTypeId="urn:microsoft.com/office/officeart/2005/8/layout/lProcess3" loCatId="icon" qsTypeId="urn:microsoft.com/office/officeart/2005/8/quickstyle/simple1" qsCatId="simple" csTypeId="urn:microsoft.com/office/officeart/2005/8/colors/accent1_2" csCatId="accent1"/>
      <dgm:spPr/>
      <dgm:t>
        <a:bodyPr/>
        <a:lstStyle/>
        <a:p>
          <a:endParaRPr lang="en-US"/>
        </a:p>
      </dgm:t>
    </dgm:pt>
    <dgm:pt modelId="{C8E031BA-904C-5C4A-BB78-9F8F83EB1FBD}">
      <dgm:prSet/>
      <dgm:spPr/>
      <dgm:t>
        <a:bodyPr/>
        <a:lstStyle/>
        <a:p>
          <a:r>
            <a:rPr lang="en-US" b="1"/>
            <a:t>Susceptible</a:t>
          </a:r>
          <a:r>
            <a:rPr lang="en-US"/>
            <a:t> is a group of people who are vulnerable to exposure with infectious people. They can be patients when the infection happens.</a:t>
          </a:r>
        </a:p>
      </dgm:t>
    </dgm:pt>
    <dgm:pt modelId="{2AA3815D-5D4D-5244-B253-7E8A6E434847}" type="parTrans" cxnId="{926D1CF7-3818-0546-8F00-276CF9B4EDCE}">
      <dgm:prSet/>
      <dgm:spPr/>
      <dgm:t>
        <a:bodyPr/>
        <a:lstStyle/>
        <a:p>
          <a:endParaRPr lang="en-US"/>
        </a:p>
      </dgm:t>
    </dgm:pt>
    <dgm:pt modelId="{671B380E-401F-8642-933E-1885864B0065}" type="sibTrans" cxnId="{926D1CF7-3818-0546-8F00-276CF9B4EDCE}">
      <dgm:prSet/>
      <dgm:spPr/>
      <dgm:t>
        <a:bodyPr/>
        <a:lstStyle/>
        <a:p>
          <a:endParaRPr lang="en-US"/>
        </a:p>
      </dgm:t>
    </dgm:pt>
    <dgm:pt modelId="{B3FC9AFE-3808-3D4D-A84D-4AF87F242D2F}">
      <dgm:prSet/>
      <dgm:spPr/>
      <dgm:t>
        <a:bodyPr/>
        <a:lstStyle/>
        <a:p>
          <a:r>
            <a:rPr lang="en-US" b="1" dirty="0"/>
            <a:t>Infectious</a:t>
          </a:r>
          <a:r>
            <a:rPr lang="en-US" dirty="0"/>
            <a:t> is a group of people who are infected. They can pass the disease to the susceptible people and can be recovered in a specific period. </a:t>
          </a:r>
        </a:p>
      </dgm:t>
    </dgm:pt>
    <dgm:pt modelId="{DE27094E-D23A-7542-8156-094311C2B6C9}" type="parTrans" cxnId="{020D6ED2-8BBD-344A-AB06-9E52D403502C}">
      <dgm:prSet/>
      <dgm:spPr/>
      <dgm:t>
        <a:bodyPr/>
        <a:lstStyle/>
        <a:p>
          <a:endParaRPr lang="en-US"/>
        </a:p>
      </dgm:t>
    </dgm:pt>
    <dgm:pt modelId="{F6529799-71EF-D740-B2D7-52002ADB5E30}" type="sibTrans" cxnId="{020D6ED2-8BBD-344A-AB06-9E52D403502C}">
      <dgm:prSet/>
      <dgm:spPr/>
      <dgm:t>
        <a:bodyPr/>
        <a:lstStyle/>
        <a:p>
          <a:endParaRPr lang="en-US"/>
        </a:p>
      </dgm:t>
    </dgm:pt>
    <dgm:pt modelId="{7E534FA3-5631-1544-8EB6-2F7B113217F1}">
      <dgm:prSet/>
      <dgm:spPr/>
      <dgm:t>
        <a:bodyPr/>
        <a:lstStyle/>
        <a:p>
          <a:r>
            <a:rPr lang="en-US" b="1"/>
            <a:t>Recovered</a:t>
          </a:r>
          <a:r>
            <a:rPr lang="en-US"/>
            <a:t> represents the group of people who get immunity so that they are not susceptible to the same illness anymore.</a:t>
          </a:r>
        </a:p>
      </dgm:t>
    </dgm:pt>
    <dgm:pt modelId="{CE84E402-ECAC-2446-8B19-64ED293FAE66}" type="parTrans" cxnId="{0E47F73A-544F-B74D-BB9A-0C90D23EA292}">
      <dgm:prSet/>
      <dgm:spPr/>
      <dgm:t>
        <a:bodyPr/>
        <a:lstStyle/>
        <a:p>
          <a:endParaRPr lang="en-US"/>
        </a:p>
      </dgm:t>
    </dgm:pt>
    <dgm:pt modelId="{DA8F3D55-D3DC-474A-AE40-B1F2981DE361}" type="sibTrans" cxnId="{0E47F73A-544F-B74D-BB9A-0C90D23EA292}">
      <dgm:prSet/>
      <dgm:spPr/>
      <dgm:t>
        <a:bodyPr/>
        <a:lstStyle/>
        <a:p>
          <a:endParaRPr lang="en-US"/>
        </a:p>
      </dgm:t>
    </dgm:pt>
    <dgm:pt modelId="{F9F6AC32-E266-394A-A355-0E83CE922328}" type="pres">
      <dgm:prSet presAssocID="{E6DB6FA4-778F-434A-9773-4BD2030AA252}" presName="Name0" presStyleCnt="0">
        <dgm:presLayoutVars>
          <dgm:chPref val="3"/>
          <dgm:dir/>
          <dgm:animLvl val="lvl"/>
          <dgm:resizeHandles/>
        </dgm:presLayoutVars>
      </dgm:prSet>
      <dgm:spPr/>
    </dgm:pt>
    <dgm:pt modelId="{19C21A60-CD6E-1E4B-A785-8E3CD36D48CC}" type="pres">
      <dgm:prSet presAssocID="{C8E031BA-904C-5C4A-BB78-9F8F83EB1FBD}" presName="horFlow" presStyleCnt="0"/>
      <dgm:spPr/>
    </dgm:pt>
    <dgm:pt modelId="{6546E52B-A084-FB49-BB8A-327E8B627385}" type="pres">
      <dgm:prSet presAssocID="{C8E031BA-904C-5C4A-BB78-9F8F83EB1FBD}" presName="bigChev" presStyleLbl="node1" presStyleIdx="0" presStyleCnt="3"/>
      <dgm:spPr/>
    </dgm:pt>
    <dgm:pt modelId="{0E783EED-A122-614A-BCB3-E1B067F3790B}" type="pres">
      <dgm:prSet presAssocID="{C8E031BA-904C-5C4A-BB78-9F8F83EB1FBD}" presName="vSp" presStyleCnt="0"/>
      <dgm:spPr/>
    </dgm:pt>
    <dgm:pt modelId="{4550F927-D501-5546-847E-C608846337D2}" type="pres">
      <dgm:prSet presAssocID="{B3FC9AFE-3808-3D4D-A84D-4AF87F242D2F}" presName="horFlow" presStyleCnt="0"/>
      <dgm:spPr/>
    </dgm:pt>
    <dgm:pt modelId="{27B4B82E-D04A-324E-88B8-7F672701941D}" type="pres">
      <dgm:prSet presAssocID="{B3FC9AFE-3808-3D4D-A84D-4AF87F242D2F}" presName="bigChev" presStyleLbl="node1" presStyleIdx="1" presStyleCnt="3"/>
      <dgm:spPr/>
    </dgm:pt>
    <dgm:pt modelId="{264172FA-D9C8-7C4D-80DA-46706F95CB84}" type="pres">
      <dgm:prSet presAssocID="{B3FC9AFE-3808-3D4D-A84D-4AF87F242D2F}" presName="vSp" presStyleCnt="0"/>
      <dgm:spPr/>
    </dgm:pt>
    <dgm:pt modelId="{AB7BBC57-83F8-0241-B904-57E863C5395B}" type="pres">
      <dgm:prSet presAssocID="{7E534FA3-5631-1544-8EB6-2F7B113217F1}" presName="horFlow" presStyleCnt="0"/>
      <dgm:spPr/>
    </dgm:pt>
    <dgm:pt modelId="{71C5BA42-6758-1244-A8E0-0ABD83065062}" type="pres">
      <dgm:prSet presAssocID="{7E534FA3-5631-1544-8EB6-2F7B113217F1}" presName="bigChev" presStyleLbl="node1" presStyleIdx="2" presStyleCnt="3"/>
      <dgm:spPr/>
    </dgm:pt>
  </dgm:ptLst>
  <dgm:cxnLst>
    <dgm:cxn modelId="{DD8A1D24-1D22-8A44-A44D-3D1462B5D275}" type="presOf" srcId="{C8E031BA-904C-5C4A-BB78-9F8F83EB1FBD}" destId="{6546E52B-A084-FB49-BB8A-327E8B627385}" srcOrd="0" destOrd="0" presId="urn:microsoft.com/office/officeart/2005/8/layout/lProcess3"/>
    <dgm:cxn modelId="{AA180B28-17B8-DD47-AD6B-82701A470DD7}" type="presOf" srcId="{7E534FA3-5631-1544-8EB6-2F7B113217F1}" destId="{71C5BA42-6758-1244-A8E0-0ABD83065062}" srcOrd="0" destOrd="0" presId="urn:microsoft.com/office/officeart/2005/8/layout/lProcess3"/>
    <dgm:cxn modelId="{04806D2B-C009-6D45-BB47-3494959894CD}" type="presOf" srcId="{E6DB6FA4-778F-434A-9773-4BD2030AA252}" destId="{F9F6AC32-E266-394A-A355-0E83CE922328}" srcOrd="0" destOrd="0" presId="urn:microsoft.com/office/officeart/2005/8/layout/lProcess3"/>
    <dgm:cxn modelId="{0E47F73A-544F-B74D-BB9A-0C90D23EA292}" srcId="{E6DB6FA4-778F-434A-9773-4BD2030AA252}" destId="{7E534FA3-5631-1544-8EB6-2F7B113217F1}" srcOrd="2" destOrd="0" parTransId="{CE84E402-ECAC-2446-8B19-64ED293FAE66}" sibTransId="{DA8F3D55-D3DC-474A-AE40-B1F2981DE361}"/>
    <dgm:cxn modelId="{A72CDC78-7D3B-C048-9132-2605EDF55C88}" type="presOf" srcId="{B3FC9AFE-3808-3D4D-A84D-4AF87F242D2F}" destId="{27B4B82E-D04A-324E-88B8-7F672701941D}" srcOrd="0" destOrd="0" presId="urn:microsoft.com/office/officeart/2005/8/layout/lProcess3"/>
    <dgm:cxn modelId="{020D6ED2-8BBD-344A-AB06-9E52D403502C}" srcId="{E6DB6FA4-778F-434A-9773-4BD2030AA252}" destId="{B3FC9AFE-3808-3D4D-A84D-4AF87F242D2F}" srcOrd="1" destOrd="0" parTransId="{DE27094E-D23A-7542-8156-094311C2B6C9}" sibTransId="{F6529799-71EF-D740-B2D7-52002ADB5E30}"/>
    <dgm:cxn modelId="{926D1CF7-3818-0546-8F00-276CF9B4EDCE}" srcId="{E6DB6FA4-778F-434A-9773-4BD2030AA252}" destId="{C8E031BA-904C-5C4A-BB78-9F8F83EB1FBD}" srcOrd="0" destOrd="0" parTransId="{2AA3815D-5D4D-5244-B253-7E8A6E434847}" sibTransId="{671B380E-401F-8642-933E-1885864B0065}"/>
    <dgm:cxn modelId="{CABDC9E4-20E7-BF49-9125-AF8FD313EB9D}" type="presParOf" srcId="{F9F6AC32-E266-394A-A355-0E83CE922328}" destId="{19C21A60-CD6E-1E4B-A785-8E3CD36D48CC}" srcOrd="0" destOrd="0" presId="urn:microsoft.com/office/officeart/2005/8/layout/lProcess3"/>
    <dgm:cxn modelId="{6E5012CB-3375-4C4D-9941-FBB05619914A}" type="presParOf" srcId="{19C21A60-CD6E-1E4B-A785-8E3CD36D48CC}" destId="{6546E52B-A084-FB49-BB8A-327E8B627385}" srcOrd="0" destOrd="0" presId="urn:microsoft.com/office/officeart/2005/8/layout/lProcess3"/>
    <dgm:cxn modelId="{D1E588D0-4F2E-D247-AA1D-71255AA38904}" type="presParOf" srcId="{F9F6AC32-E266-394A-A355-0E83CE922328}" destId="{0E783EED-A122-614A-BCB3-E1B067F3790B}" srcOrd="1" destOrd="0" presId="urn:microsoft.com/office/officeart/2005/8/layout/lProcess3"/>
    <dgm:cxn modelId="{3ABF5C48-4018-5848-ACED-8C4BB97D458C}" type="presParOf" srcId="{F9F6AC32-E266-394A-A355-0E83CE922328}" destId="{4550F927-D501-5546-847E-C608846337D2}" srcOrd="2" destOrd="0" presId="urn:microsoft.com/office/officeart/2005/8/layout/lProcess3"/>
    <dgm:cxn modelId="{7A3A64AD-6E23-8649-8B1A-01AAAF56FF26}" type="presParOf" srcId="{4550F927-D501-5546-847E-C608846337D2}" destId="{27B4B82E-D04A-324E-88B8-7F672701941D}" srcOrd="0" destOrd="0" presId="urn:microsoft.com/office/officeart/2005/8/layout/lProcess3"/>
    <dgm:cxn modelId="{E0DC26B5-810F-A248-855A-280364B19BC9}" type="presParOf" srcId="{F9F6AC32-E266-394A-A355-0E83CE922328}" destId="{264172FA-D9C8-7C4D-80DA-46706F95CB84}" srcOrd="3" destOrd="0" presId="urn:microsoft.com/office/officeart/2005/8/layout/lProcess3"/>
    <dgm:cxn modelId="{06D4A9A7-4DEE-5146-BAA7-FC14C799E1F1}" type="presParOf" srcId="{F9F6AC32-E266-394A-A355-0E83CE922328}" destId="{AB7BBC57-83F8-0241-B904-57E863C5395B}" srcOrd="4" destOrd="0" presId="urn:microsoft.com/office/officeart/2005/8/layout/lProcess3"/>
    <dgm:cxn modelId="{47329B35-0E2A-D34F-B12B-0AF725567304}" type="presParOf" srcId="{AB7BBC57-83F8-0241-B904-57E863C5395B}" destId="{71C5BA42-6758-1244-A8E0-0ABD83065062}"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7F1DC2B-6C6E-9743-A038-3F76A3BEC744}" type="doc">
      <dgm:prSet loTypeId="urn:microsoft.com/office/officeart/2008/layout/LinedList" loCatId="icon" qsTypeId="urn:microsoft.com/office/officeart/2005/8/quickstyle/simple1" qsCatId="simple" csTypeId="urn:microsoft.com/office/officeart/2005/8/colors/accent1_2" csCatId="accent1" phldr="1"/>
      <dgm:spPr/>
      <dgm:t>
        <a:bodyPr/>
        <a:lstStyle/>
        <a:p>
          <a:endParaRPr lang="en-US"/>
        </a:p>
      </dgm:t>
    </dgm:pt>
    <mc:AlternateContent xmlns:mc="http://schemas.openxmlformats.org/markup-compatibility/2006">
      <mc:Choice xmlns:a14="http://schemas.microsoft.com/office/drawing/2010/main" Requires="a14">
        <dgm:pt modelId="{87A35ABA-1B29-EF4D-9E4E-11E6D1FD7D91}">
          <dgm:prSet phldrT="[Text]"/>
          <dgm:spPr/>
          <dgm:t>
            <a:bodyPr/>
            <a:lstStyle/>
            <a:p>
              <a:pPr>
                <a:buNone/>
              </a:pP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0</m:t>
                      </m:r>
                    </m:sub>
                  </m:sSub>
                  <m:r>
                    <a:rPr lang="en-US" i="1">
                      <a:latin typeface="Cambria Math" panose="02040503050406030204" pitchFamily="18" charset="0"/>
                    </a:rPr>
                    <m:t> </m:t>
                  </m:r>
                </m:oMath>
              </a14:m>
              <a:r>
                <a:rPr lang="en-US" dirty="0"/>
                <a:t> is the average number of people infected from one other person. If it is high, the probability of pandemic is also higher which it also means that it is harder to control the epidemic.</a:t>
              </a:r>
            </a:p>
          </dgm:t>
        </dgm:pt>
      </mc:Choice>
      <mc:Fallback>
        <dgm:pt modelId="{87A35ABA-1B29-EF4D-9E4E-11E6D1FD7D91}">
          <dgm:prSet phldrT="[Text]"/>
          <dgm:spPr/>
          <dgm:t>
            <a:bodyPr/>
            <a:lstStyle/>
            <a:p>
              <a:pPr>
                <a:buNone/>
              </a:pPr>
              <a:r>
                <a:rPr lang="en-US" i="0">
                  <a:latin typeface="Cambria Math" panose="02040503050406030204" pitchFamily="18" charset="0"/>
                </a:rPr>
                <a:t>𝑅_0  </a:t>
              </a:r>
              <a:r>
                <a:rPr lang="en-US" dirty="0"/>
                <a:t> is the average number of people infected from one other person. If it is high, the probability of pandemic is also higher which it also means that it is harder to control the epidemic.</a:t>
              </a:r>
            </a:p>
          </dgm:t>
        </dgm:pt>
      </mc:Fallback>
    </mc:AlternateContent>
    <dgm:pt modelId="{9A0F6AA3-7415-1B49-8214-78A620B1B7BB}" type="parTrans" cxnId="{660EF231-C38F-6541-8720-F4F881794D61}">
      <dgm:prSet/>
      <dgm:spPr/>
      <dgm:t>
        <a:bodyPr/>
        <a:lstStyle/>
        <a:p>
          <a:endParaRPr lang="en-US"/>
        </a:p>
      </dgm:t>
    </dgm:pt>
    <dgm:pt modelId="{F79A0292-F3B1-7348-88ED-0FF6703977BF}" type="sibTrans" cxnId="{660EF231-C38F-6541-8720-F4F881794D61}">
      <dgm:prSet/>
      <dgm:spPr/>
      <dgm:t>
        <a:bodyPr/>
        <a:lstStyle/>
        <a:p>
          <a:endParaRPr lang="en-US"/>
        </a:p>
      </dgm:t>
    </dgm:pt>
    <mc:AlternateContent xmlns:mc="http://schemas.openxmlformats.org/markup-compatibility/2006">
      <mc:Choice xmlns:a14="http://schemas.microsoft.com/office/drawing/2010/main" Requires="a14">
        <dgm:pt modelId="{FB2D73B0-AADF-C74A-86A8-B2DB335639DD}">
          <dgm:prSet phldrT="[Text]"/>
          <dgm:spPr/>
          <dgm:t>
            <a:bodyPr/>
            <a:lstStyle/>
            <a:p>
              <a:r>
                <a:rPr lang="en-US" dirty="0"/>
                <a:t>If </a:t>
              </a:r>
              <a14:m>
                <m:oMath xmlns:m="http://schemas.openxmlformats.org/officeDocument/2006/math">
                  <m:sSub>
                    <m:sSubPr>
                      <m:ctrlPr>
                        <a:rPr lang="en-US" i="1">
                          <a:latin typeface="Cambria Math" panose="02040503050406030204" pitchFamily="18" charset="0"/>
                        </a:rPr>
                      </m:ctrlPr>
                    </m:sSubPr>
                    <m:e>
                      <m:r>
                        <a:rPr lang="en-US" b="0" i="1">
                          <a:latin typeface="Cambria Math" panose="02040503050406030204" pitchFamily="18" charset="0"/>
                        </a:rPr>
                        <m:t>𝑅</m:t>
                      </m:r>
                    </m:e>
                    <m:sub>
                      <m:r>
                        <a:rPr lang="en-US" b="0" i="1">
                          <a:latin typeface="Cambria Math" panose="02040503050406030204" pitchFamily="18" charset="0"/>
                        </a:rPr>
                        <m:t>0</m:t>
                      </m:r>
                    </m:sub>
                  </m:sSub>
                  <m:r>
                    <a:rPr lang="en-US" i="1">
                      <a:latin typeface="Cambria Math" panose="02040503050406030204" pitchFamily="18" charset="0"/>
                      <a:ea typeface="Cambria Math" panose="02040503050406030204" pitchFamily="18" charset="0"/>
                    </a:rPr>
                    <m:t>&gt;</m:t>
                  </m:r>
                  <m:r>
                    <a:rPr lang="en-US" b="0" i="1">
                      <a:latin typeface="Cambria Math" panose="02040503050406030204" pitchFamily="18" charset="0"/>
                      <a:ea typeface="Cambria Math" panose="02040503050406030204" pitchFamily="18" charset="0"/>
                    </a:rPr>
                    <m:t>1</m:t>
                  </m:r>
                </m:oMath>
              </a14:m>
              <a:r>
                <a:rPr lang="en-US" dirty="0"/>
                <a:t> : the infection will be able to start spreading in a population and will be exponentially distributed, and soon to be epidemic.</a:t>
              </a:r>
            </a:p>
          </dgm:t>
        </dgm:pt>
      </mc:Choice>
      <mc:Fallback>
        <dgm:pt modelId="{FB2D73B0-AADF-C74A-86A8-B2DB335639DD}">
          <dgm:prSet phldrT="[Text]"/>
          <dgm:spPr/>
          <dgm:t>
            <a:bodyPr/>
            <a:lstStyle/>
            <a:p>
              <a:r>
                <a:rPr lang="en-US" dirty="0"/>
                <a:t>If </a:t>
              </a:r>
              <a:r>
                <a:rPr lang="en-US" b="0" i="0">
                  <a:latin typeface="Cambria Math" panose="02040503050406030204" pitchFamily="18" charset="0"/>
                </a:rPr>
                <a:t>𝑅_0</a:t>
              </a:r>
              <a:r>
                <a:rPr lang="en-US" i="0">
                  <a:latin typeface="Cambria Math" panose="02040503050406030204" pitchFamily="18" charset="0"/>
                  <a:ea typeface="Cambria Math" panose="02040503050406030204" pitchFamily="18" charset="0"/>
                </a:rPr>
                <a:t>&gt;</a:t>
              </a:r>
              <a:r>
                <a:rPr lang="en-US" b="0" i="0">
                  <a:latin typeface="Cambria Math" panose="02040503050406030204" pitchFamily="18" charset="0"/>
                  <a:ea typeface="Cambria Math" panose="02040503050406030204" pitchFamily="18" charset="0"/>
                </a:rPr>
                <a:t>1</a:t>
              </a:r>
              <a:r>
                <a:rPr lang="en-US" dirty="0"/>
                <a:t> : the infection will be able to start spreading in a population and will be exponentially distributed, and soon to be epidemic.</a:t>
              </a:r>
            </a:p>
          </dgm:t>
        </dgm:pt>
      </mc:Fallback>
    </mc:AlternateContent>
    <dgm:pt modelId="{3AF22B6A-5D7A-C640-9518-DA58D2658DE6}" type="parTrans" cxnId="{CED6BAC5-1F01-8448-9F1A-D6CA637B404D}">
      <dgm:prSet/>
      <dgm:spPr/>
      <dgm:t>
        <a:bodyPr/>
        <a:lstStyle/>
        <a:p>
          <a:endParaRPr lang="en-US"/>
        </a:p>
      </dgm:t>
    </dgm:pt>
    <dgm:pt modelId="{487A3C4A-BC67-8E4E-840A-347F30C70E1D}" type="sibTrans" cxnId="{CED6BAC5-1F01-8448-9F1A-D6CA637B404D}">
      <dgm:prSet/>
      <dgm:spPr/>
      <dgm:t>
        <a:bodyPr/>
        <a:lstStyle/>
        <a:p>
          <a:endParaRPr lang="en-US"/>
        </a:p>
      </dgm:t>
    </dgm:pt>
    <mc:AlternateContent xmlns:mc="http://schemas.openxmlformats.org/markup-compatibility/2006">
      <mc:Choice xmlns:a14="http://schemas.microsoft.com/office/drawing/2010/main" Requires="a14">
        <dgm:pt modelId="{52997AED-6051-674C-9EF5-481E0E60E866}">
          <dgm:prSet phldrT="[Text]"/>
          <dgm:spPr/>
          <dgm:t>
            <a:bodyPr/>
            <a:lstStyle/>
            <a:p>
              <a:r>
                <a:rPr lang="en-US" dirty="0"/>
                <a:t>If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0</m:t>
                      </m:r>
                    </m:sub>
                  </m:sSub>
                  <m:r>
                    <a:rPr lang="en-US" b="0" i="1">
                      <a:latin typeface="Cambria Math" panose="02040503050406030204" pitchFamily="18" charset="0"/>
                    </a:rPr>
                    <m:t>&lt;</m:t>
                  </m:r>
                  <m:r>
                    <a:rPr lang="en-US" i="1">
                      <a:latin typeface="Cambria Math" panose="02040503050406030204" pitchFamily="18" charset="0"/>
                      <a:ea typeface="Cambria Math" panose="02040503050406030204" pitchFamily="18" charset="0"/>
                    </a:rPr>
                    <m:t>1</m:t>
                  </m:r>
                </m:oMath>
              </a14:m>
              <a:r>
                <a:rPr lang="en-US" dirty="0"/>
                <a:t> : it will not be epidemic.</a:t>
              </a:r>
            </a:p>
          </dgm:t>
        </dgm:pt>
      </mc:Choice>
      <mc:Fallback>
        <dgm:pt modelId="{52997AED-6051-674C-9EF5-481E0E60E866}">
          <dgm:prSet phldrT="[Text]"/>
          <dgm:spPr/>
          <dgm:t>
            <a:bodyPr/>
            <a:lstStyle/>
            <a:p>
              <a:r>
                <a:rPr lang="en-US" dirty="0"/>
                <a:t>If </a:t>
              </a:r>
              <a:r>
                <a:rPr lang="en-US" i="0">
                  <a:latin typeface="Cambria Math" panose="02040503050406030204" pitchFamily="18" charset="0"/>
                </a:rPr>
                <a:t>𝑅_0</a:t>
              </a:r>
              <a:r>
                <a:rPr lang="en-US" b="0" i="0">
                  <a:latin typeface="Cambria Math" panose="02040503050406030204" pitchFamily="18" charset="0"/>
                </a:rPr>
                <a:t>&lt;</a:t>
              </a:r>
              <a:r>
                <a:rPr lang="en-US" i="0">
                  <a:latin typeface="Cambria Math" panose="02040503050406030204" pitchFamily="18" charset="0"/>
                  <a:ea typeface="Cambria Math" panose="02040503050406030204" pitchFamily="18" charset="0"/>
                </a:rPr>
                <a:t>1</a:t>
              </a:r>
              <a:r>
                <a:rPr lang="en-US" dirty="0"/>
                <a:t> : it will not be epidemic.</a:t>
              </a:r>
            </a:p>
          </dgm:t>
        </dgm:pt>
      </mc:Fallback>
    </mc:AlternateContent>
    <dgm:pt modelId="{172ACF2F-0C68-5448-8216-B0C73B9535E6}" type="parTrans" cxnId="{B6FB8CC4-889E-2B44-804F-4509E8E3945B}">
      <dgm:prSet/>
      <dgm:spPr/>
      <dgm:t>
        <a:bodyPr/>
        <a:lstStyle/>
        <a:p>
          <a:endParaRPr lang="en-US"/>
        </a:p>
      </dgm:t>
    </dgm:pt>
    <dgm:pt modelId="{01983685-0078-1C4B-8BEA-7C4DA58E1C9E}" type="sibTrans" cxnId="{B6FB8CC4-889E-2B44-804F-4509E8E3945B}">
      <dgm:prSet/>
      <dgm:spPr/>
      <dgm:t>
        <a:bodyPr/>
        <a:lstStyle/>
        <a:p>
          <a:endParaRPr lang="en-US"/>
        </a:p>
      </dgm:t>
    </dgm:pt>
    <mc:AlternateContent xmlns:mc="http://schemas.openxmlformats.org/markup-compatibility/2006">
      <mc:Choice xmlns:a14="http://schemas.microsoft.com/office/drawing/2010/main" Requires="a14">
        <dgm:pt modelId="{09998B09-4EAA-734F-91C6-3010F77E98C4}">
          <dgm:prSet phldrT="[Text]"/>
          <dgm:spPr/>
          <dgm:t>
            <a:bodyPr/>
            <a:lstStyle/>
            <a:p>
              <a:r>
                <a:rPr lang="en-US" dirty="0"/>
                <a:t>If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0</m:t>
                      </m:r>
                    </m:sub>
                  </m:sSub>
                  <m:r>
                    <a:rPr lang="en-US" b="0" i="1">
                      <a:latin typeface="Cambria Math" panose="02040503050406030204" pitchFamily="18" charset="0"/>
                    </a:rPr>
                    <m:t>=</m:t>
                  </m:r>
                  <m:r>
                    <a:rPr lang="en-US" i="1">
                      <a:latin typeface="Cambria Math" panose="02040503050406030204" pitchFamily="18" charset="0"/>
                      <a:ea typeface="Cambria Math" panose="02040503050406030204" pitchFamily="18" charset="0"/>
                    </a:rPr>
                    <m:t>1</m:t>
                  </m:r>
                </m:oMath>
              </a14:m>
              <a:r>
                <a:rPr lang="en-US" dirty="0"/>
                <a:t> : it will become the endemic disease.</a:t>
              </a:r>
            </a:p>
          </dgm:t>
        </dgm:pt>
      </mc:Choice>
      <mc:Fallback>
        <dgm:pt modelId="{09998B09-4EAA-734F-91C6-3010F77E98C4}">
          <dgm:prSet phldrT="[Text]"/>
          <dgm:spPr/>
          <dgm:t>
            <a:bodyPr/>
            <a:lstStyle/>
            <a:p>
              <a:r>
                <a:rPr lang="en-US" dirty="0"/>
                <a:t>If </a:t>
              </a:r>
              <a:r>
                <a:rPr lang="en-US" i="0">
                  <a:latin typeface="Cambria Math" panose="02040503050406030204" pitchFamily="18" charset="0"/>
                </a:rPr>
                <a:t>𝑅_0</a:t>
              </a:r>
              <a:r>
                <a:rPr lang="en-US" b="0" i="0">
                  <a:latin typeface="Cambria Math" panose="02040503050406030204" pitchFamily="18" charset="0"/>
                </a:rPr>
                <a:t>=</a:t>
              </a:r>
              <a:r>
                <a:rPr lang="en-US" i="0">
                  <a:latin typeface="Cambria Math" panose="02040503050406030204" pitchFamily="18" charset="0"/>
                  <a:ea typeface="Cambria Math" panose="02040503050406030204" pitchFamily="18" charset="0"/>
                </a:rPr>
                <a:t>1</a:t>
              </a:r>
              <a:r>
                <a:rPr lang="en-US" dirty="0"/>
                <a:t> : it will become the endemic disease.</a:t>
              </a:r>
            </a:p>
          </dgm:t>
        </dgm:pt>
      </mc:Fallback>
    </mc:AlternateContent>
    <dgm:pt modelId="{81F95190-5A62-8C47-AD67-2423B6E2D3F5}" type="parTrans" cxnId="{4585516D-6452-D942-BF20-242ADDD794FF}">
      <dgm:prSet/>
      <dgm:spPr/>
      <dgm:t>
        <a:bodyPr/>
        <a:lstStyle/>
        <a:p>
          <a:endParaRPr lang="en-US"/>
        </a:p>
      </dgm:t>
    </dgm:pt>
    <dgm:pt modelId="{426A8437-726B-134A-AB2C-5E61A22B3A2D}" type="sibTrans" cxnId="{4585516D-6452-D942-BF20-242ADDD794FF}">
      <dgm:prSet/>
      <dgm:spPr/>
      <dgm:t>
        <a:bodyPr/>
        <a:lstStyle/>
        <a:p>
          <a:endParaRPr lang="en-US"/>
        </a:p>
      </dgm:t>
    </dgm:pt>
    <dgm:pt modelId="{B9D757E3-D69E-AF4C-BFA9-2DE520938E93}" type="pres">
      <dgm:prSet presAssocID="{47F1DC2B-6C6E-9743-A038-3F76A3BEC744}" presName="vert0" presStyleCnt="0">
        <dgm:presLayoutVars>
          <dgm:dir/>
          <dgm:animOne val="branch"/>
          <dgm:animLvl val="lvl"/>
        </dgm:presLayoutVars>
      </dgm:prSet>
      <dgm:spPr/>
    </dgm:pt>
    <dgm:pt modelId="{58ADE6B1-E7B5-FE45-B074-A4E02DA3952E}" type="pres">
      <dgm:prSet presAssocID="{87A35ABA-1B29-EF4D-9E4E-11E6D1FD7D91}" presName="thickLine" presStyleLbl="alignNode1" presStyleIdx="0" presStyleCnt="1"/>
      <dgm:spPr/>
    </dgm:pt>
    <dgm:pt modelId="{9AA476F4-A991-544D-89C4-662F5CDAACC0}" type="pres">
      <dgm:prSet presAssocID="{87A35ABA-1B29-EF4D-9E4E-11E6D1FD7D91}" presName="horz1" presStyleCnt="0"/>
      <dgm:spPr/>
    </dgm:pt>
    <dgm:pt modelId="{3F34E6C3-C263-AE4D-AA28-248C5EA78317}" type="pres">
      <dgm:prSet presAssocID="{87A35ABA-1B29-EF4D-9E4E-11E6D1FD7D91}" presName="tx1" presStyleLbl="revTx" presStyleIdx="0" presStyleCnt="4" custScaleX="322911"/>
      <dgm:spPr/>
    </dgm:pt>
    <dgm:pt modelId="{59EA4F09-0DC5-3E4D-B984-11BB7730AF9F}" type="pres">
      <dgm:prSet presAssocID="{87A35ABA-1B29-EF4D-9E4E-11E6D1FD7D91}" presName="vert1" presStyleCnt="0"/>
      <dgm:spPr/>
    </dgm:pt>
    <dgm:pt modelId="{0D5B7E18-804E-BC44-847E-17B3E299FA6A}" type="pres">
      <dgm:prSet presAssocID="{FB2D73B0-AADF-C74A-86A8-B2DB335639DD}" presName="vertSpace2a" presStyleCnt="0"/>
      <dgm:spPr/>
    </dgm:pt>
    <dgm:pt modelId="{8554DD97-4F91-0F4F-AFA6-6412A77EECE6}" type="pres">
      <dgm:prSet presAssocID="{FB2D73B0-AADF-C74A-86A8-B2DB335639DD}" presName="horz2" presStyleCnt="0"/>
      <dgm:spPr/>
    </dgm:pt>
    <dgm:pt modelId="{F6997EBD-AF30-BB4F-8D4E-85D259018640}" type="pres">
      <dgm:prSet presAssocID="{FB2D73B0-AADF-C74A-86A8-B2DB335639DD}" presName="horzSpace2" presStyleCnt="0"/>
      <dgm:spPr/>
    </dgm:pt>
    <dgm:pt modelId="{9FC9D109-35B6-B24E-928E-46F225832F28}" type="pres">
      <dgm:prSet presAssocID="{FB2D73B0-AADF-C74A-86A8-B2DB335639DD}" presName="tx2" presStyleLbl="revTx" presStyleIdx="1" presStyleCnt="4"/>
      <dgm:spPr/>
    </dgm:pt>
    <dgm:pt modelId="{FFBCE745-D1D9-1E47-B73E-2886C4998ACA}" type="pres">
      <dgm:prSet presAssocID="{FB2D73B0-AADF-C74A-86A8-B2DB335639DD}" presName="vert2" presStyleCnt="0"/>
      <dgm:spPr/>
    </dgm:pt>
    <dgm:pt modelId="{7E1A82FD-F89E-F647-AA8C-00556F1A949D}" type="pres">
      <dgm:prSet presAssocID="{FB2D73B0-AADF-C74A-86A8-B2DB335639DD}" presName="thinLine2b" presStyleLbl="callout" presStyleIdx="0" presStyleCnt="3"/>
      <dgm:spPr/>
    </dgm:pt>
    <dgm:pt modelId="{36FDCB33-EA99-CF45-9125-1C29E35F055C}" type="pres">
      <dgm:prSet presAssocID="{FB2D73B0-AADF-C74A-86A8-B2DB335639DD}" presName="vertSpace2b" presStyleCnt="0"/>
      <dgm:spPr/>
    </dgm:pt>
    <dgm:pt modelId="{C1A896EF-8A2B-414F-BAE9-35169C830D62}" type="pres">
      <dgm:prSet presAssocID="{52997AED-6051-674C-9EF5-481E0E60E866}" presName="horz2" presStyleCnt="0"/>
      <dgm:spPr/>
    </dgm:pt>
    <dgm:pt modelId="{E075BDED-5CF7-354D-8BAB-CCD37D7F0E50}" type="pres">
      <dgm:prSet presAssocID="{52997AED-6051-674C-9EF5-481E0E60E866}" presName="horzSpace2" presStyleCnt="0"/>
      <dgm:spPr/>
    </dgm:pt>
    <dgm:pt modelId="{D681BCD7-3A8B-794A-828C-FD2ACE89B65D}" type="pres">
      <dgm:prSet presAssocID="{52997AED-6051-674C-9EF5-481E0E60E866}" presName="tx2" presStyleLbl="revTx" presStyleIdx="2" presStyleCnt="4"/>
      <dgm:spPr/>
    </dgm:pt>
    <dgm:pt modelId="{BF75B6B3-3B34-3146-8BE2-B453C24E23E1}" type="pres">
      <dgm:prSet presAssocID="{52997AED-6051-674C-9EF5-481E0E60E866}" presName="vert2" presStyleCnt="0"/>
      <dgm:spPr/>
    </dgm:pt>
    <dgm:pt modelId="{AD48F1FB-20A9-644A-866F-7F19E74E2FE9}" type="pres">
      <dgm:prSet presAssocID="{52997AED-6051-674C-9EF5-481E0E60E866}" presName="thinLine2b" presStyleLbl="callout" presStyleIdx="1" presStyleCnt="3"/>
      <dgm:spPr/>
    </dgm:pt>
    <dgm:pt modelId="{C73F00DD-D472-D048-8853-4C03F017E9C8}" type="pres">
      <dgm:prSet presAssocID="{52997AED-6051-674C-9EF5-481E0E60E866}" presName="vertSpace2b" presStyleCnt="0"/>
      <dgm:spPr/>
    </dgm:pt>
    <dgm:pt modelId="{78F91746-131D-F54E-A39B-8B6D170D533C}" type="pres">
      <dgm:prSet presAssocID="{09998B09-4EAA-734F-91C6-3010F77E98C4}" presName="horz2" presStyleCnt="0"/>
      <dgm:spPr/>
    </dgm:pt>
    <dgm:pt modelId="{5110F87C-9E58-8C4F-9414-9B647FB2C231}" type="pres">
      <dgm:prSet presAssocID="{09998B09-4EAA-734F-91C6-3010F77E98C4}" presName="horzSpace2" presStyleCnt="0"/>
      <dgm:spPr/>
    </dgm:pt>
    <dgm:pt modelId="{31A34B33-9D22-D040-BEA6-35053A1DF908}" type="pres">
      <dgm:prSet presAssocID="{09998B09-4EAA-734F-91C6-3010F77E98C4}" presName="tx2" presStyleLbl="revTx" presStyleIdx="3" presStyleCnt="4"/>
      <dgm:spPr/>
    </dgm:pt>
    <dgm:pt modelId="{DB6CCBC0-F714-364D-83C9-7A138DA868CF}" type="pres">
      <dgm:prSet presAssocID="{09998B09-4EAA-734F-91C6-3010F77E98C4}" presName="vert2" presStyleCnt="0"/>
      <dgm:spPr/>
    </dgm:pt>
    <dgm:pt modelId="{21627528-49FE-8146-AAC8-0D1C60A5FD10}" type="pres">
      <dgm:prSet presAssocID="{09998B09-4EAA-734F-91C6-3010F77E98C4}" presName="thinLine2b" presStyleLbl="callout" presStyleIdx="2" presStyleCnt="3"/>
      <dgm:spPr/>
    </dgm:pt>
    <dgm:pt modelId="{BF5C56DA-F78E-EB44-94DE-E7E37F15943D}" type="pres">
      <dgm:prSet presAssocID="{09998B09-4EAA-734F-91C6-3010F77E98C4}" presName="vertSpace2b" presStyleCnt="0"/>
      <dgm:spPr/>
    </dgm:pt>
  </dgm:ptLst>
  <dgm:cxnLst>
    <dgm:cxn modelId="{12C4F80A-EB50-714D-99CE-A7A36EBC5924}" type="presOf" srcId="{87A35ABA-1B29-EF4D-9E4E-11E6D1FD7D91}" destId="{3F34E6C3-C263-AE4D-AA28-248C5EA78317}" srcOrd="0" destOrd="0" presId="urn:microsoft.com/office/officeart/2008/layout/LinedList"/>
    <dgm:cxn modelId="{660EF231-C38F-6541-8720-F4F881794D61}" srcId="{47F1DC2B-6C6E-9743-A038-3F76A3BEC744}" destId="{87A35ABA-1B29-EF4D-9E4E-11E6D1FD7D91}" srcOrd="0" destOrd="0" parTransId="{9A0F6AA3-7415-1B49-8214-78A620B1B7BB}" sibTransId="{F79A0292-F3B1-7348-88ED-0FF6703977BF}"/>
    <dgm:cxn modelId="{223CF43A-4ECD-5F41-B7FE-AFAE320CA5DE}" type="presOf" srcId="{FB2D73B0-AADF-C74A-86A8-B2DB335639DD}" destId="{9FC9D109-35B6-B24E-928E-46F225832F28}" srcOrd="0" destOrd="0" presId="urn:microsoft.com/office/officeart/2008/layout/LinedList"/>
    <dgm:cxn modelId="{E699AE5C-6B2A-B04D-8E1A-CEAAC00326E5}" type="presOf" srcId="{47F1DC2B-6C6E-9743-A038-3F76A3BEC744}" destId="{B9D757E3-D69E-AF4C-BFA9-2DE520938E93}" srcOrd="0" destOrd="0" presId="urn:microsoft.com/office/officeart/2008/layout/LinedList"/>
    <dgm:cxn modelId="{B8D6B566-1DC4-5344-A053-E05A7C7CBCAE}" type="presOf" srcId="{52997AED-6051-674C-9EF5-481E0E60E866}" destId="{D681BCD7-3A8B-794A-828C-FD2ACE89B65D}" srcOrd="0" destOrd="0" presId="urn:microsoft.com/office/officeart/2008/layout/LinedList"/>
    <dgm:cxn modelId="{4585516D-6452-D942-BF20-242ADDD794FF}" srcId="{87A35ABA-1B29-EF4D-9E4E-11E6D1FD7D91}" destId="{09998B09-4EAA-734F-91C6-3010F77E98C4}" srcOrd="2" destOrd="0" parTransId="{81F95190-5A62-8C47-AD67-2423B6E2D3F5}" sibTransId="{426A8437-726B-134A-AB2C-5E61A22B3A2D}"/>
    <dgm:cxn modelId="{7433A49C-DC29-AA48-83DE-8FB787A51E18}" type="presOf" srcId="{09998B09-4EAA-734F-91C6-3010F77E98C4}" destId="{31A34B33-9D22-D040-BEA6-35053A1DF908}" srcOrd="0" destOrd="0" presId="urn:microsoft.com/office/officeart/2008/layout/LinedList"/>
    <dgm:cxn modelId="{B6FB8CC4-889E-2B44-804F-4509E8E3945B}" srcId="{87A35ABA-1B29-EF4D-9E4E-11E6D1FD7D91}" destId="{52997AED-6051-674C-9EF5-481E0E60E866}" srcOrd="1" destOrd="0" parTransId="{172ACF2F-0C68-5448-8216-B0C73B9535E6}" sibTransId="{01983685-0078-1C4B-8BEA-7C4DA58E1C9E}"/>
    <dgm:cxn modelId="{CED6BAC5-1F01-8448-9F1A-D6CA637B404D}" srcId="{87A35ABA-1B29-EF4D-9E4E-11E6D1FD7D91}" destId="{FB2D73B0-AADF-C74A-86A8-B2DB335639DD}" srcOrd="0" destOrd="0" parTransId="{3AF22B6A-5D7A-C640-9518-DA58D2658DE6}" sibTransId="{487A3C4A-BC67-8E4E-840A-347F30C70E1D}"/>
    <dgm:cxn modelId="{4926C299-55E9-5B42-ABD7-00E73344F463}" type="presParOf" srcId="{B9D757E3-D69E-AF4C-BFA9-2DE520938E93}" destId="{58ADE6B1-E7B5-FE45-B074-A4E02DA3952E}" srcOrd="0" destOrd="0" presId="urn:microsoft.com/office/officeart/2008/layout/LinedList"/>
    <dgm:cxn modelId="{A97FB8DE-78B5-914B-A4F4-940B750224B4}" type="presParOf" srcId="{B9D757E3-D69E-AF4C-BFA9-2DE520938E93}" destId="{9AA476F4-A991-544D-89C4-662F5CDAACC0}" srcOrd="1" destOrd="0" presId="urn:microsoft.com/office/officeart/2008/layout/LinedList"/>
    <dgm:cxn modelId="{6B377A05-3761-9049-B9DB-BCA7CDB67FE5}" type="presParOf" srcId="{9AA476F4-A991-544D-89C4-662F5CDAACC0}" destId="{3F34E6C3-C263-AE4D-AA28-248C5EA78317}" srcOrd="0" destOrd="0" presId="urn:microsoft.com/office/officeart/2008/layout/LinedList"/>
    <dgm:cxn modelId="{D4961578-0609-F349-AE2B-4BE00BF3D242}" type="presParOf" srcId="{9AA476F4-A991-544D-89C4-662F5CDAACC0}" destId="{59EA4F09-0DC5-3E4D-B984-11BB7730AF9F}" srcOrd="1" destOrd="0" presId="urn:microsoft.com/office/officeart/2008/layout/LinedList"/>
    <dgm:cxn modelId="{43D0D3A0-B9A2-C247-AA74-84433FDED5F4}" type="presParOf" srcId="{59EA4F09-0DC5-3E4D-B984-11BB7730AF9F}" destId="{0D5B7E18-804E-BC44-847E-17B3E299FA6A}" srcOrd="0" destOrd="0" presId="urn:microsoft.com/office/officeart/2008/layout/LinedList"/>
    <dgm:cxn modelId="{8CFAA0B8-ED6C-0A44-B55C-D85CEA44CD87}" type="presParOf" srcId="{59EA4F09-0DC5-3E4D-B984-11BB7730AF9F}" destId="{8554DD97-4F91-0F4F-AFA6-6412A77EECE6}" srcOrd="1" destOrd="0" presId="urn:microsoft.com/office/officeart/2008/layout/LinedList"/>
    <dgm:cxn modelId="{ADB735D4-0C8E-294B-B7C4-312E49FB31D7}" type="presParOf" srcId="{8554DD97-4F91-0F4F-AFA6-6412A77EECE6}" destId="{F6997EBD-AF30-BB4F-8D4E-85D259018640}" srcOrd="0" destOrd="0" presId="urn:microsoft.com/office/officeart/2008/layout/LinedList"/>
    <dgm:cxn modelId="{40464634-FA45-6D4E-8662-853C7A050C30}" type="presParOf" srcId="{8554DD97-4F91-0F4F-AFA6-6412A77EECE6}" destId="{9FC9D109-35B6-B24E-928E-46F225832F28}" srcOrd="1" destOrd="0" presId="urn:microsoft.com/office/officeart/2008/layout/LinedList"/>
    <dgm:cxn modelId="{F8C7D7E6-A615-9D41-B085-AAF8109FD9BD}" type="presParOf" srcId="{8554DD97-4F91-0F4F-AFA6-6412A77EECE6}" destId="{FFBCE745-D1D9-1E47-B73E-2886C4998ACA}" srcOrd="2" destOrd="0" presId="urn:microsoft.com/office/officeart/2008/layout/LinedList"/>
    <dgm:cxn modelId="{CBDF4BE7-2148-6941-9E08-5A126DC2C927}" type="presParOf" srcId="{59EA4F09-0DC5-3E4D-B984-11BB7730AF9F}" destId="{7E1A82FD-F89E-F647-AA8C-00556F1A949D}" srcOrd="2" destOrd="0" presId="urn:microsoft.com/office/officeart/2008/layout/LinedList"/>
    <dgm:cxn modelId="{2749CFF9-E67C-5740-B52B-1659502B6722}" type="presParOf" srcId="{59EA4F09-0DC5-3E4D-B984-11BB7730AF9F}" destId="{36FDCB33-EA99-CF45-9125-1C29E35F055C}" srcOrd="3" destOrd="0" presId="urn:microsoft.com/office/officeart/2008/layout/LinedList"/>
    <dgm:cxn modelId="{5A363489-9913-A94B-BA0D-B09F4C778062}" type="presParOf" srcId="{59EA4F09-0DC5-3E4D-B984-11BB7730AF9F}" destId="{C1A896EF-8A2B-414F-BAE9-35169C830D62}" srcOrd="4" destOrd="0" presId="urn:microsoft.com/office/officeart/2008/layout/LinedList"/>
    <dgm:cxn modelId="{08417FA0-3A9D-B647-AD3B-260BD947BB24}" type="presParOf" srcId="{C1A896EF-8A2B-414F-BAE9-35169C830D62}" destId="{E075BDED-5CF7-354D-8BAB-CCD37D7F0E50}" srcOrd="0" destOrd="0" presId="urn:microsoft.com/office/officeart/2008/layout/LinedList"/>
    <dgm:cxn modelId="{C447C7EF-0EF0-A14A-B826-243ACB9DB7B0}" type="presParOf" srcId="{C1A896EF-8A2B-414F-BAE9-35169C830D62}" destId="{D681BCD7-3A8B-794A-828C-FD2ACE89B65D}" srcOrd="1" destOrd="0" presId="urn:microsoft.com/office/officeart/2008/layout/LinedList"/>
    <dgm:cxn modelId="{1702A551-0B76-8548-BBC6-89FD82D87236}" type="presParOf" srcId="{C1A896EF-8A2B-414F-BAE9-35169C830D62}" destId="{BF75B6B3-3B34-3146-8BE2-B453C24E23E1}" srcOrd="2" destOrd="0" presId="urn:microsoft.com/office/officeart/2008/layout/LinedList"/>
    <dgm:cxn modelId="{F2880360-748E-7542-AAB5-F26568ECE95D}" type="presParOf" srcId="{59EA4F09-0DC5-3E4D-B984-11BB7730AF9F}" destId="{AD48F1FB-20A9-644A-866F-7F19E74E2FE9}" srcOrd="5" destOrd="0" presId="urn:microsoft.com/office/officeart/2008/layout/LinedList"/>
    <dgm:cxn modelId="{0D618A58-D6BD-B147-A515-1E70044FEEC7}" type="presParOf" srcId="{59EA4F09-0DC5-3E4D-B984-11BB7730AF9F}" destId="{C73F00DD-D472-D048-8853-4C03F017E9C8}" srcOrd="6" destOrd="0" presId="urn:microsoft.com/office/officeart/2008/layout/LinedList"/>
    <dgm:cxn modelId="{34026FB5-59A6-5046-8A60-FF4116DAB455}" type="presParOf" srcId="{59EA4F09-0DC5-3E4D-B984-11BB7730AF9F}" destId="{78F91746-131D-F54E-A39B-8B6D170D533C}" srcOrd="7" destOrd="0" presId="urn:microsoft.com/office/officeart/2008/layout/LinedList"/>
    <dgm:cxn modelId="{7F5C6682-7567-BE48-BBAC-DCC5FAEB188B}" type="presParOf" srcId="{78F91746-131D-F54E-A39B-8B6D170D533C}" destId="{5110F87C-9E58-8C4F-9414-9B647FB2C231}" srcOrd="0" destOrd="0" presId="urn:microsoft.com/office/officeart/2008/layout/LinedList"/>
    <dgm:cxn modelId="{893E5BB1-CA5A-FD43-BF3D-267C19A2B5E5}" type="presParOf" srcId="{78F91746-131D-F54E-A39B-8B6D170D533C}" destId="{31A34B33-9D22-D040-BEA6-35053A1DF908}" srcOrd="1" destOrd="0" presId="urn:microsoft.com/office/officeart/2008/layout/LinedList"/>
    <dgm:cxn modelId="{D7B14844-ECD0-914C-B33B-8C89B58EB572}" type="presParOf" srcId="{78F91746-131D-F54E-A39B-8B6D170D533C}" destId="{DB6CCBC0-F714-364D-83C9-7A138DA868CF}" srcOrd="2" destOrd="0" presId="urn:microsoft.com/office/officeart/2008/layout/LinedList"/>
    <dgm:cxn modelId="{CD47A849-8CF5-9F4A-A784-78236958FF4D}" type="presParOf" srcId="{59EA4F09-0DC5-3E4D-B984-11BB7730AF9F}" destId="{21627528-49FE-8146-AAC8-0D1C60A5FD10}" srcOrd="8" destOrd="0" presId="urn:microsoft.com/office/officeart/2008/layout/LinedList"/>
    <dgm:cxn modelId="{309F4C6B-DE7F-B349-8FAD-4643D024CA32}" type="presParOf" srcId="{59EA4F09-0DC5-3E4D-B984-11BB7730AF9F}" destId="{BF5C56DA-F78E-EB44-94DE-E7E37F15943D}"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7F1DC2B-6C6E-9743-A038-3F76A3BEC744}" type="doc">
      <dgm:prSet loTypeId="urn:microsoft.com/office/officeart/2008/layout/LinedList" loCatId="icon" qsTypeId="urn:microsoft.com/office/officeart/2005/8/quickstyle/simple1" qsCatId="simple" csTypeId="urn:microsoft.com/office/officeart/2005/8/colors/accent1_2" csCatId="accent1" phldr="1"/>
      <dgm:spPr/>
      <dgm:t>
        <a:bodyPr/>
        <a:lstStyle/>
        <a:p>
          <a:endParaRPr lang="en-US"/>
        </a:p>
      </dgm:t>
    </dgm:pt>
    <dgm:pt modelId="{87A35ABA-1B29-EF4D-9E4E-11E6D1FD7D91}">
      <dgm:prSet phldrT="[Text]"/>
      <dgm:spPr>
        <a:blipFill>
          <a:blip xmlns:r="http://schemas.openxmlformats.org/officeDocument/2006/relationships" r:embed="rId1"/>
          <a:stretch>
            <a:fillRect l="-3982" t="-840" r="-6637"/>
          </a:stretch>
        </a:blipFill>
      </dgm:spPr>
      <dgm:t>
        <a:bodyPr/>
        <a:lstStyle/>
        <a:p>
          <a:r>
            <a:rPr lang="en-US">
              <a:noFill/>
            </a:rPr>
            <a:t> </a:t>
          </a:r>
        </a:p>
      </dgm:t>
    </dgm:pt>
    <dgm:pt modelId="{9A0F6AA3-7415-1B49-8214-78A620B1B7BB}" type="parTrans" cxnId="{660EF231-C38F-6541-8720-F4F881794D61}">
      <dgm:prSet/>
      <dgm:spPr/>
      <dgm:t>
        <a:bodyPr/>
        <a:lstStyle/>
        <a:p>
          <a:endParaRPr lang="en-US"/>
        </a:p>
      </dgm:t>
    </dgm:pt>
    <dgm:pt modelId="{F79A0292-F3B1-7348-88ED-0FF6703977BF}" type="sibTrans" cxnId="{660EF231-C38F-6541-8720-F4F881794D61}">
      <dgm:prSet/>
      <dgm:spPr/>
      <dgm:t>
        <a:bodyPr/>
        <a:lstStyle/>
        <a:p>
          <a:endParaRPr lang="en-US"/>
        </a:p>
      </dgm:t>
    </dgm:pt>
    <dgm:pt modelId="{FB2D73B0-AADF-C74A-86A8-B2DB335639DD}">
      <dgm:prSet phldrT="[Text]"/>
      <dgm:spPr>
        <a:blipFill>
          <a:blip xmlns:r="http://schemas.openxmlformats.org/officeDocument/2006/relationships" r:embed="rId2"/>
          <a:stretch>
            <a:fillRect l="-2182" t="-1786" r="-1818"/>
          </a:stretch>
        </a:blipFill>
      </dgm:spPr>
      <dgm:t>
        <a:bodyPr/>
        <a:lstStyle/>
        <a:p>
          <a:r>
            <a:rPr lang="en-US">
              <a:noFill/>
            </a:rPr>
            <a:t> </a:t>
          </a:r>
        </a:p>
      </dgm:t>
    </dgm:pt>
    <dgm:pt modelId="{3AF22B6A-5D7A-C640-9518-DA58D2658DE6}" type="parTrans" cxnId="{CED6BAC5-1F01-8448-9F1A-D6CA637B404D}">
      <dgm:prSet/>
      <dgm:spPr/>
      <dgm:t>
        <a:bodyPr/>
        <a:lstStyle/>
        <a:p>
          <a:endParaRPr lang="en-US"/>
        </a:p>
      </dgm:t>
    </dgm:pt>
    <dgm:pt modelId="{487A3C4A-BC67-8E4E-840A-347F30C70E1D}" type="sibTrans" cxnId="{CED6BAC5-1F01-8448-9F1A-D6CA637B404D}">
      <dgm:prSet/>
      <dgm:spPr/>
      <dgm:t>
        <a:bodyPr/>
        <a:lstStyle/>
        <a:p>
          <a:endParaRPr lang="en-US"/>
        </a:p>
      </dgm:t>
    </dgm:pt>
    <dgm:pt modelId="{52997AED-6051-674C-9EF5-481E0E60E866}">
      <dgm:prSet phldrT="[Text]"/>
      <dgm:spPr>
        <a:blipFill>
          <a:blip xmlns:r="http://schemas.openxmlformats.org/officeDocument/2006/relationships" r:embed="rId3"/>
          <a:stretch>
            <a:fillRect l="-2182" t="-2679"/>
          </a:stretch>
        </a:blipFill>
      </dgm:spPr>
      <dgm:t>
        <a:bodyPr/>
        <a:lstStyle/>
        <a:p>
          <a:r>
            <a:rPr lang="en-US">
              <a:noFill/>
            </a:rPr>
            <a:t> </a:t>
          </a:r>
        </a:p>
      </dgm:t>
    </dgm:pt>
    <dgm:pt modelId="{172ACF2F-0C68-5448-8216-B0C73B9535E6}" type="parTrans" cxnId="{B6FB8CC4-889E-2B44-804F-4509E8E3945B}">
      <dgm:prSet/>
      <dgm:spPr/>
      <dgm:t>
        <a:bodyPr/>
        <a:lstStyle/>
        <a:p>
          <a:endParaRPr lang="en-US"/>
        </a:p>
      </dgm:t>
    </dgm:pt>
    <dgm:pt modelId="{01983685-0078-1C4B-8BEA-7C4DA58E1C9E}" type="sibTrans" cxnId="{B6FB8CC4-889E-2B44-804F-4509E8E3945B}">
      <dgm:prSet/>
      <dgm:spPr/>
      <dgm:t>
        <a:bodyPr/>
        <a:lstStyle/>
        <a:p>
          <a:endParaRPr lang="en-US"/>
        </a:p>
      </dgm:t>
    </dgm:pt>
    <dgm:pt modelId="{09998B09-4EAA-734F-91C6-3010F77E98C4}">
      <dgm:prSet phldrT="[Text]"/>
      <dgm:spPr>
        <a:blipFill>
          <a:blip xmlns:r="http://schemas.openxmlformats.org/officeDocument/2006/relationships" r:embed="rId4"/>
          <a:stretch>
            <a:fillRect l="-2182" t="-2679"/>
          </a:stretch>
        </a:blipFill>
      </dgm:spPr>
      <dgm:t>
        <a:bodyPr/>
        <a:lstStyle/>
        <a:p>
          <a:r>
            <a:rPr lang="en-US">
              <a:noFill/>
            </a:rPr>
            <a:t> </a:t>
          </a:r>
        </a:p>
      </dgm:t>
    </dgm:pt>
    <dgm:pt modelId="{81F95190-5A62-8C47-AD67-2423B6E2D3F5}" type="parTrans" cxnId="{4585516D-6452-D942-BF20-242ADDD794FF}">
      <dgm:prSet/>
      <dgm:spPr/>
      <dgm:t>
        <a:bodyPr/>
        <a:lstStyle/>
        <a:p>
          <a:endParaRPr lang="en-US"/>
        </a:p>
      </dgm:t>
    </dgm:pt>
    <dgm:pt modelId="{426A8437-726B-134A-AB2C-5E61A22B3A2D}" type="sibTrans" cxnId="{4585516D-6452-D942-BF20-242ADDD794FF}">
      <dgm:prSet/>
      <dgm:spPr/>
      <dgm:t>
        <a:bodyPr/>
        <a:lstStyle/>
        <a:p>
          <a:endParaRPr lang="en-US"/>
        </a:p>
      </dgm:t>
    </dgm:pt>
    <dgm:pt modelId="{B9D757E3-D69E-AF4C-BFA9-2DE520938E93}" type="pres">
      <dgm:prSet presAssocID="{47F1DC2B-6C6E-9743-A038-3F76A3BEC744}" presName="vert0" presStyleCnt="0">
        <dgm:presLayoutVars>
          <dgm:dir/>
          <dgm:animOne val="branch"/>
          <dgm:animLvl val="lvl"/>
        </dgm:presLayoutVars>
      </dgm:prSet>
      <dgm:spPr/>
    </dgm:pt>
    <dgm:pt modelId="{58ADE6B1-E7B5-FE45-B074-A4E02DA3952E}" type="pres">
      <dgm:prSet presAssocID="{87A35ABA-1B29-EF4D-9E4E-11E6D1FD7D91}" presName="thickLine" presStyleLbl="alignNode1" presStyleIdx="0" presStyleCnt="1"/>
      <dgm:spPr/>
    </dgm:pt>
    <dgm:pt modelId="{9AA476F4-A991-544D-89C4-662F5CDAACC0}" type="pres">
      <dgm:prSet presAssocID="{87A35ABA-1B29-EF4D-9E4E-11E6D1FD7D91}" presName="horz1" presStyleCnt="0"/>
      <dgm:spPr/>
    </dgm:pt>
    <dgm:pt modelId="{3F34E6C3-C263-AE4D-AA28-248C5EA78317}" type="pres">
      <dgm:prSet presAssocID="{87A35ABA-1B29-EF4D-9E4E-11E6D1FD7D91}" presName="tx1" presStyleLbl="revTx" presStyleIdx="0" presStyleCnt="4" custScaleX="322911"/>
      <dgm:spPr/>
    </dgm:pt>
    <dgm:pt modelId="{59EA4F09-0DC5-3E4D-B984-11BB7730AF9F}" type="pres">
      <dgm:prSet presAssocID="{87A35ABA-1B29-EF4D-9E4E-11E6D1FD7D91}" presName="vert1" presStyleCnt="0"/>
      <dgm:spPr/>
    </dgm:pt>
    <dgm:pt modelId="{0D5B7E18-804E-BC44-847E-17B3E299FA6A}" type="pres">
      <dgm:prSet presAssocID="{FB2D73B0-AADF-C74A-86A8-B2DB335639DD}" presName="vertSpace2a" presStyleCnt="0"/>
      <dgm:spPr/>
    </dgm:pt>
    <dgm:pt modelId="{8554DD97-4F91-0F4F-AFA6-6412A77EECE6}" type="pres">
      <dgm:prSet presAssocID="{FB2D73B0-AADF-C74A-86A8-B2DB335639DD}" presName="horz2" presStyleCnt="0"/>
      <dgm:spPr/>
    </dgm:pt>
    <dgm:pt modelId="{F6997EBD-AF30-BB4F-8D4E-85D259018640}" type="pres">
      <dgm:prSet presAssocID="{FB2D73B0-AADF-C74A-86A8-B2DB335639DD}" presName="horzSpace2" presStyleCnt="0"/>
      <dgm:spPr/>
    </dgm:pt>
    <dgm:pt modelId="{9FC9D109-35B6-B24E-928E-46F225832F28}" type="pres">
      <dgm:prSet presAssocID="{FB2D73B0-AADF-C74A-86A8-B2DB335639DD}" presName="tx2" presStyleLbl="revTx" presStyleIdx="1" presStyleCnt="4"/>
      <dgm:spPr/>
    </dgm:pt>
    <dgm:pt modelId="{FFBCE745-D1D9-1E47-B73E-2886C4998ACA}" type="pres">
      <dgm:prSet presAssocID="{FB2D73B0-AADF-C74A-86A8-B2DB335639DD}" presName="vert2" presStyleCnt="0"/>
      <dgm:spPr/>
    </dgm:pt>
    <dgm:pt modelId="{7E1A82FD-F89E-F647-AA8C-00556F1A949D}" type="pres">
      <dgm:prSet presAssocID="{FB2D73B0-AADF-C74A-86A8-B2DB335639DD}" presName="thinLine2b" presStyleLbl="callout" presStyleIdx="0" presStyleCnt="3"/>
      <dgm:spPr/>
    </dgm:pt>
    <dgm:pt modelId="{36FDCB33-EA99-CF45-9125-1C29E35F055C}" type="pres">
      <dgm:prSet presAssocID="{FB2D73B0-AADF-C74A-86A8-B2DB335639DD}" presName="vertSpace2b" presStyleCnt="0"/>
      <dgm:spPr/>
    </dgm:pt>
    <dgm:pt modelId="{C1A896EF-8A2B-414F-BAE9-35169C830D62}" type="pres">
      <dgm:prSet presAssocID="{52997AED-6051-674C-9EF5-481E0E60E866}" presName="horz2" presStyleCnt="0"/>
      <dgm:spPr/>
    </dgm:pt>
    <dgm:pt modelId="{E075BDED-5CF7-354D-8BAB-CCD37D7F0E50}" type="pres">
      <dgm:prSet presAssocID="{52997AED-6051-674C-9EF5-481E0E60E866}" presName="horzSpace2" presStyleCnt="0"/>
      <dgm:spPr/>
    </dgm:pt>
    <dgm:pt modelId="{D681BCD7-3A8B-794A-828C-FD2ACE89B65D}" type="pres">
      <dgm:prSet presAssocID="{52997AED-6051-674C-9EF5-481E0E60E866}" presName="tx2" presStyleLbl="revTx" presStyleIdx="2" presStyleCnt="4"/>
      <dgm:spPr/>
    </dgm:pt>
    <dgm:pt modelId="{BF75B6B3-3B34-3146-8BE2-B453C24E23E1}" type="pres">
      <dgm:prSet presAssocID="{52997AED-6051-674C-9EF5-481E0E60E866}" presName="vert2" presStyleCnt="0"/>
      <dgm:spPr/>
    </dgm:pt>
    <dgm:pt modelId="{AD48F1FB-20A9-644A-866F-7F19E74E2FE9}" type="pres">
      <dgm:prSet presAssocID="{52997AED-6051-674C-9EF5-481E0E60E866}" presName="thinLine2b" presStyleLbl="callout" presStyleIdx="1" presStyleCnt="3"/>
      <dgm:spPr/>
    </dgm:pt>
    <dgm:pt modelId="{C73F00DD-D472-D048-8853-4C03F017E9C8}" type="pres">
      <dgm:prSet presAssocID="{52997AED-6051-674C-9EF5-481E0E60E866}" presName="vertSpace2b" presStyleCnt="0"/>
      <dgm:spPr/>
    </dgm:pt>
    <dgm:pt modelId="{78F91746-131D-F54E-A39B-8B6D170D533C}" type="pres">
      <dgm:prSet presAssocID="{09998B09-4EAA-734F-91C6-3010F77E98C4}" presName="horz2" presStyleCnt="0"/>
      <dgm:spPr/>
    </dgm:pt>
    <dgm:pt modelId="{5110F87C-9E58-8C4F-9414-9B647FB2C231}" type="pres">
      <dgm:prSet presAssocID="{09998B09-4EAA-734F-91C6-3010F77E98C4}" presName="horzSpace2" presStyleCnt="0"/>
      <dgm:spPr/>
    </dgm:pt>
    <dgm:pt modelId="{31A34B33-9D22-D040-BEA6-35053A1DF908}" type="pres">
      <dgm:prSet presAssocID="{09998B09-4EAA-734F-91C6-3010F77E98C4}" presName="tx2" presStyleLbl="revTx" presStyleIdx="3" presStyleCnt="4"/>
      <dgm:spPr/>
    </dgm:pt>
    <dgm:pt modelId="{DB6CCBC0-F714-364D-83C9-7A138DA868CF}" type="pres">
      <dgm:prSet presAssocID="{09998B09-4EAA-734F-91C6-3010F77E98C4}" presName="vert2" presStyleCnt="0"/>
      <dgm:spPr/>
    </dgm:pt>
    <dgm:pt modelId="{21627528-49FE-8146-AAC8-0D1C60A5FD10}" type="pres">
      <dgm:prSet presAssocID="{09998B09-4EAA-734F-91C6-3010F77E98C4}" presName="thinLine2b" presStyleLbl="callout" presStyleIdx="2" presStyleCnt="3"/>
      <dgm:spPr/>
    </dgm:pt>
    <dgm:pt modelId="{BF5C56DA-F78E-EB44-94DE-E7E37F15943D}" type="pres">
      <dgm:prSet presAssocID="{09998B09-4EAA-734F-91C6-3010F77E98C4}" presName="vertSpace2b" presStyleCnt="0"/>
      <dgm:spPr/>
    </dgm:pt>
  </dgm:ptLst>
  <dgm:cxnLst>
    <dgm:cxn modelId="{12C4F80A-EB50-714D-99CE-A7A36EBC5924}" type="presOf" srcId="{87A35ABA-1B29-EF4D-9E4E-11E6D1FD7D91}" destId="{3F34E6C3-C263-AE4D-AA28-248C5EA78317}" srcOrd="0" destOrd="0" presId="urn:microsoft.com/office/officeart/2008/layout/LinedList"/>
    <dgm:cxn modelId="{660EF231-C38F-6541-8720-F4F881794D61}" srcId="{47F1DC2B-6C6E-9743-A038-3F76A3BEC744}" destId="{87A35ABA-1B29-EF4D-9E4E-11E6D1FD7D91}" srcOrd="0" destOrd="0" parTransId="{9A0F6AA3-7415-1B49-8214-78A620B1B7BB}" sibTransId="{F79A0292-F3B1-7348-88ED-0FF6703977BF}"/>
    <dgm:cxn modelId="{223CF43A-4ECD-5F41-B7FE-AFAE320CA5DE}" type="presOf" srcId="{FB2D73B0-AADF-C74A-86A8-B2DB335639DD}" destId="{9FC9D109-35B6-B24E-928E-46F225832F28}" srcOrd="0" destOrd="0" presId="urn:microsoft.com/office/officeart/2008/layout/LinedList"/>
    <dgm:cxn modelId="{E699AE5C-6B2A-B04D-8E1A-CEAAC00326E5}" type="presOf" srcId="{47F1DC2B-6C6E-9743-A038-3F76A3BEC744}" destId="{B9D757E3-D69E-AF4C-BFA9-2DE520938E93}" srcOrd="0" destOrd="0" presId="urn:microsoft.com/office/officeart/2008/layout/LinedList"/>
    <dgm:cxn modelId="{B8D6B566-1DC4-5344-A053-E05A7C7CBCAE}" type="presOf" srcId="{52997AED-6051-674C-9EF5-481E0E60E866}" destId="{D681BCD7-3A8B-794A-828C-FD2ACE89B65D}" srcOrd="0" destOrd="0" presId="urn:microsoft.com/office/officeart/2008/layout/LinedList"/>
    <dgm:cxn modelId="{4585516D-6452-D942-BF20-242ADDD794FF}" srcId="{87A35ABA-1B29-EF4D-9E4E-11E6D1FD7D91}" destId="{09998B09-4EAA-734F-91C6-3010F77E98C4}" srcOrd="2" destOrd="0" parTransId="{81F95190-5A62-8C47-AD67-2423B6E2D3F5}" sibTransId="{426A8437-726B-134A-AB2C-5E61A22B3A2D}"/>
    <dgm:cxn modelId="{7433A49C-DC29-AA48-83DE-8FB787A51E18}" type="presOf" srcId="{09998B09-4EAA-734F-91C6-3010F77E98C4}" destId="{31A34B33-9D22-D040-BEA6-35053A1DF908}" srcOrd="0" destOrd="0" presId="urn:microsoft.com/office/officeart/2008/layout/LinedList"/>
    <dgm:cxn modelId="{B6FB8CC4-889E-2B44-804F-4509E8E3945B}" srcId="{87A35ABA-1B29-EF4D-9E4E-11E6D1FD7D91}" destId="{52997AED-6051-674C-9EF5-481E0E60E866}" srcOrd="1" destOrd="0" parTransId="{172ACF2F-0C68-5448-8216-B0C73B9535E6}" sibTransId="{01983685-0078-1C4B-8BEA-7C4DA58E1C9E}"/>
    <dgm:cxn modelId="{CED6BAC5-1F01-8448-9F1A-D6CA637B404D}" srcId="{87A35ABA-1B29-EF4D-9E4E-11E6D1FD7D91}" destId="{FB2D73B0-AADF-C74A-86A8-B2DB335639DD}" srcOrd="0" destOrd="0" parTransId="{3AF22B6A-5D7A-C640-9518-DA58D2658DE6}" sibTransId="{487A3C4A-BC67-8E4E-840A-347F30C70E1D}"/>
    <dgm:cxn modelId="{4926C299-55E9-5B42-ABD7-00E73344F463}" type="presParOf" srcId="{B9D757E3-D69E-AF4C-BFA9-2DE520938E93}" destId="{58ADE6B1-E7B5-FE45-B074-A4E02DA3952E}" srcOrd="0" destOrd="0" presId="urn:microsoft.com/office/officeart/2008/layout/LinedList"/>
    <dgm:cxn modelId="{A97FB8DE-78B5-914B-A4F4-940B750224B4}" type="presParOf" srcId="{B9D757E3-D69E-AF4C-BFA9-2DE520938E93}" destId="{9AA476F4-A991-544D-89C4-662F5CDAACC0}" srcOrd="1" destOrd="0" presId="urn:microsoft.com/office/officeart/2008/layout/LinedList"/>
    <dgm:cxn modelId="{6B377A05-3761-9049-B9DB-BCA7CDB67FE5}" type="presParOf" srcId="{9AA476F4-A991-544D-89C4-662F5CDAACC0}" destId="{3F34E6C3-C263-AE4D-AA28-248C5EA78317}" srcOrd="0" destOrd="0" presId="urn:microsoft.com/office/officeart/2008/layout/LinedList"/>
    <dgm:cxn modelId="{D4961578-0609-F349-AE2B-4BE00BF3D242}" type="presParOf" srcId="{9AA476F4-A991-544D-89C4-662F5CDAACC0}" destId="{59EA4F09-0DC5-3E4D-B984-11BB7730AF9F}" srcOrd="1" destOrd="0" presId="urn:microsoft.com/office/officeart/2008/layout/LinedList"/>
    <dgm:cxn modelId="{43D0D3A0-B9A2-C247-AA74-84433FDED5F4}" type="presParOf" srcId="{59EA4F09-0DC5-3E4D-B984-11BB7730AF9F}" destId="{0D5B7E18-804E-BC44-847E-17B3E299FA6A}" srcOrd="0" destOrd="0" presId="urn:microsoft.com/office/officeart/2008/layout/LinedList"/>
    <dgm:cxn modelId="{8CFAA0B8-ED6C-0A44-B55C-D85CEA44CD87}" type="presParOf" srcId="{59EA4F09-0DC5-3E4D-B984-11BB7730AF9F}" destId="{8554DD97-4F91-0F4F-AFA6-6412A77EECE6}" srcOrd="1" destOrd="0" presId="urn:microsoft.com/office/officeart/2008/layout/LinedList"/>
    <dgm:cxn modelId="{ADB735D4-0C8E-294B-B7C4-312E49FB31D7}" type="presParOf" srcId="{8554DD97-4F91-0F4F-AFA6-6412A77EECE6}" destId="{F6997EBD-AF30-BB4F-8D4E-85D259018640}" srcOrd="0" destOrd="0" presId="urn:microsoft.com/office/officeart/2008/layout/LinedList"/>
    <dgm:cxn modelId="{40464634-FA45-6D4E-8662-853C7A050C30}" type="presParOf" srcId="{8554DD97-4F91-0F4F-AFA6-6412A77EECE6}" destId="{9FC9D109-35B6-B24E-928E-46F225832F28}" srcOrd="1" destOrd="0" presId="urn:microsoft.com/office/officeart/2008/layout/LinedList"/>
    <dgm:cxn modelId="{F8C7D7E6-A615-9D41-B085-AAF8109FD9BD}" type="presParOf" srcId="{8554DD97-4F91-0F4F-AFA6-6412A77EECE6}" destId="{FFBCE745-D1D9-1E47-B73E-2886C4998ACA}" srcOrd="2" destOrd="0" presId="urn:microsoft.com/office/officeart/2008/layout/LinedList"/>
    <dgm:cxn modelId="{CBDF4BE7-2148-6941-9E08-5A126DC2C927}" type="presParOf" srcId="{59EA4F09-0DC5-3E4D-B984-11BB7730AF9F}" destId="{7E1A82FD-F89E-F647-AA8C-00556F1A949D}" srcOrd="2" destOrd="0" presId="urn:microsoft.com/office/officeart/2008/layout/LinedList"/>
    <dgm:cxn modelId="{2749CFF9-E67C-5740-B52B-1659502B6722}" type="presParOf" srcId="{59EA4F09-0DC5-3E4D-B984-11BB7730AF9F}" destId="{36FDCB33-EA99-CF45-9125-1C29E35F055C}" srcOrd="3" destOrd="0" presId="urn:microsoft.com/office/officeart/2008/layout/LinedList"/>
    <dgm:cxn modelId="{5A363489-9913-A94B-BA0D-B09F4C778062}" type="presParOf" srcId="{59EA4F09-0DC5-3E4D-B984-11BB7730AF9F}" destId="{C1A896EF-8A2B-414F-BAE9-35169C830D62}" srcOrd="4" destOrd="0" presId="urn:microsoft.com/office/officeart/2008/layout/LinedList"/>
    <dgm:cxn modelId="{08417FA0-3A9D-B647-AD3B-260BD947BB24}" type="presParOf" srcId="{C1A896EF-8A2B-414F-BAE9-35169C830D62}" destId="{E075BDED-5CF7-354D-8BAB-CCD37D7F0E50}" srcOrd="0" destOrd="0" presId="urn:microsoft.com/office/officeart/2008/layout/LinedList"/>
    <dgm:cxn modelId="{C447C7EF-0EF0-A14A-B826-243ACB9DB7B0}" type="presParOf" srcId="{C1A896EF-8A2B-414F-BAE9-35169C830D62}" destId="{D681BCD7-3A8B-794A-828C-FD2ACE89B65D}" srcOrd="1" destOrd="0" presId="urn:microsoft.com/office/officeart/2008/layout/LinedList"/>
    <dgm:cxn modelId="{1702A551-0B76-8548-BBC6-89FD82D87236}" type="presParOf" srcId="{C1A896EF-8A2B-414F-BAE9-35169C830D62}" destId="{BF75B6B3-3B34-3146-8BE2-B453C24E23E1}" srcOrd="2" destOrd="0" presId="urn:microsoft.com/office/officeart/2008/layout/LinedList"/>
    <dgm:cxn modelId="{F2880360-748E-7542-AAB5-F26568ECE95D}" type="presParOf" srcId="{59EA4F09-0DC5-3E4D-B984-11BB7730AF9F}" destId="{AD48F1FB-20A9-644A-866F-7F19E74E2FE9}" srcOrd="5" destOrd="0" presId="urn:microsoft.com/office/officeart/2008/layout/LinedList"/>
    <dgm:cxn modelId="{0D618A58-D6BD-B147-A515-1E70044FEEC7}" type="presParOf" srcId="{59EA4F09-0DC5-3E4D-B984-11BB7730AF9F}" destId="{C73F00DD-D472-D048-8853-4C03F017E9C8}" srcOrd="6" destOrd="0" presId="urn:microsoft.com/office/officeart/2008/layout/LinedList"/>
    <dgm:cxn modelId="{34026FB5-59A6-5046-8A60-FF4116DAB455}" type="presParOf" srcId="{59EA4F09-0DC5-3E4D-B984-11BB7730AF9F}" destId="{78F91746-131D-F54E-A39B-8B6D170D533C}" srcOrd="7" destOrd="0" presId="urn:microsoft.com/office/officeart/2008/layout/LinedList"/>
    <dgm:cxn modelId="{7F5C6682-7567-BE48-BBAC-DCC5FAEB188B}" type="presParOf" srcId="{78F91746-131D-F54E-A39B-8B6D170D533C}" destId="{5110F87C-9E58-8C4F-9414-9B647FB2C231}" srcOrd="0" destOrd="0" presId="urn:microsoft.com/office/officeart/2008/layout/LinedList"/>
    <dgm:cxn modelId="{893E5BB1-CA5A-FD43-BF3D-267C19A2B5E5}" type="presParOf" srcId="{78F91746-131D-F54E-A39B-8B6D170D533C}" destId="{31A34B33-9D22-D040-BEA6-35053A1DF908}" srcOrd="1" destOrd="0" presId="urn:microsoft.com/office/officeart/2008/layout/LinedList"/>
    <dgm:cxn modelId="{D7B14844-ECD0-914C-B33B-8C89B58EB572}" type="presParOf" srcId="{78F91746-131D-F54E-A39B-8B6D170D533C}" destId="{DB6CCBC0-F714-364D-83C9-7A138DA868CF}" srcOrd="2" destOrd="0" presId="urn:microsoft.com/office/officeart/2008/layout/LinedList"/>
    <dgm:cxn modelId="{CD47A849-8CF5-9F4A-A784-78236958FF4D}" type="presParOf" srcId="{59EA4F09-0DC5-3E4D-B984-11BB7730AF9F}" destId="{21627528-49FE-8146-AAC8-0D1C60A5FD10}" srcOrd="8" destOrd="0" presId="urn:microsoft.com/office/officeart/2008/layout/LinedList"/>
    <dgm:cxn modelId="{309F4C6B-DE7F-B349-8FAD-4643D024CA32}" type="presParOf" srcId="{59EA4F09-0DC5-3E4D-B984-11BB7730AF9F}" destId="{BF5C56DA-F78E-EB44-94DE-E7E37F15943D}"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50029E-4817-C540-B83D-6C22AB8ADCB2}">
      <dsp:nvSpPr>
        <dsp:cNvPr id="0" name=""/>
        <dsp:cNvSpPr/>
      </dsp:nvSpPr>
      <dsp:spPr>
        <a:xfrm>
          <a:off x="0" y="1301539"/>
          <a:ext cx="5906181" cy="302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3AB9F2-BCCD-074B-90EE-BBB16E15FED0}">
      <dsp:nvSpPr>
        <dsp:cNvPr id="0" name=""/>
        <dsp:cNvSpPr/>
      </dsp:nvSpPr>
      <dsp:spPr>
        <a:xfrm>
          <a:off x="295309" y="1124419"/>
          <a:ext cx="4134326" cy="3542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68" tIns="0" rIns="156268" bIns="0" numCol="1" spcCol="1270" anchor="ctr" anchorCtr="0">
          <a:noAutofit/>
        </a:bodyPr>
        <a:lstStyle/>
        <a:p>
          <a:pPr marL="0" lvl="0" indent="0" algn="l" defTabSz="533400">
            <a:lnSpc>
              <a:spcPct val="90000"/>
            </a:lnSpc>
            <a:spcBef>
              <a:spcPct val="0"/>
            </a:spcBef>
            <a:spcAft>
              <a:spcPct val="35000"/>
            </a:spcAft>
            <a:buNone/>
          </a:pPr>
          <a:r>
            <a:rPr lang="en-US" sz="1200" kern="1200"/>
            <a:t>Basic explanation: Why python matters </a:t>
          </a:r>
        </a:p>
      </dsp:txBody>
      <dsp:txXfrm>
        <a:off x="312602" y="1141712"/>
        <a:ext cx="4099740" cy="319654"/>
      </dsp:txXfrm>
    </dsp:sp>
    <dsp:sp modelId="{16DB3592-C23F-CF4B-869E-7635225E1DA0}">
      <dsp:nvSpPr>
        <dsp:cNvPr id="0" name=""/>
        <dsp:cNvSpPr/>
      </dsp:nvSpPr>
      <dsp:spPr>
        <a:xfrm>
          <a:off x="0" y="1845859"/>
          <a:ext cx="5906181" cy="1171800"/>
        </a:xfrm>
        <a:prstGeom prst="rect">
          <a:avLst/>
        </a:prstGeom>
        <a:solidFill>
          <a:schemeClr val="lt1">
            <a:alpha val="90000"/>
            <a:hueOff val="0"/>
            <a:satOff val="0"/>
            <a:lumOff val="0"/>
            <a:alphaOff val="0"/>
          </a:schemeClr>
        </a:solidFill>
        <a:ln w="12700" cap="flat" cmpd="sng" algn="ctr">
          <a:solidFill>
            <a:schemeClr val="accent2">
              <a:hueOff val="-279338"/>
              <a:satOff val="-2983"/>
              <a:lumOff val="-104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8385" tIns="249936" rIns="458385"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err="1"/>
            <a:t>Numpy</a:t>
          </a:r>
          <a:endParaRPr lang="en-US" sz="1200" kern="1200" dirty="0"/>
        </a:p>
        <a:p>
          <a:pPr marL="114300" lvl="1" indent="-114300" algn="l" defTabSz="533400">
            <a:lnSpc>
              <a:spcPct val="90000"/>
            </a:lnSpc>
            <a:spcBef>
              <a:spcPct val="0"/>
            </a:spcBef>
            <a:spcAft>
              <a:spcPct val="15000"/>
            </a:spcAft>
            <a:buChar char="•"/>
          </a:pPr>
          <a:r>
            <a:rPr lang="en-US" sz="1200" kern="1200"/>
            <a:t>Pandas</a:t>
          </a:r>
        </a:p>
        <a:p>
          <a:pPr marL="114300" lvl="1" indent="-114300" algn="l" defTabSz="533400">
            <a:lnSpc>
              <a:spcPct val="90000"/>
            </a:lnSpc>
            <a:spcBef>
              <a:spcPct val="0"/>
            </a:spcBef>
            <a:spcAft>
              <a:spcPct val="15000"/>
            </a:spcAft>
            <a:buChar char="•"/>
          </a:pPr>
          <a:r>
            <a:rPr lang="en-US" sz="1200" kern="1200" dirty="0"/>
            <a:t>Matplotlib</a:t>
          </a:r>
        </a:p>
        <a:p>
          <a:pPr marL="114300" lvl="1" indent="-114300" algn="l" defTabSz="533400">
            <a:lnSpc>
              <a:spcPct val="90000"/>
            </a:lnSpc>
            <a:spcBef>
              <a:spcPct val="0"/>
            </a:spcBef>
            <a:spcAft>
              <a:spcPct val="15000"/>
            </a:spcAft>
            <a:buChar char="•"/>
          </a:pPr>
          <a:r>
            <a:rPr lang="en-US" sz="1200" kern="1200" dirty="0"/>
            <a:t>seaborn</a:t>
          </a:r>
        </a:p>
      </dsp:txBody>
      <dsp:txXfrm>
        <a:off x="0" y="1845859"/>
        <a:ext cx="5906181" cy="1171800"/>
      </dsp:txXfrm>
    </dsp:sp>
    <dsp:sp modelId="{2EDAE2DC-879C-674F-835C-EBF96633E46E}">
      <dsp:nvSpPr>
        <dsp:cNvPr id="0" name=""/>
        <dsp:cNvSpPr/>
      </dsp:nvSpPr>
      <dsp:spPr>
        <a:xfrm>
          <a:off x="295309" y="1668739"/>
          <a:ext cx="4134326" cy="354240"/>
        </a:xfrm>
        <a:prstGeom prst="roundRect">
          <a:avLst/>
        </a:prstGeom>
        <a:solidFill>
          <a:schemeClr val="accent2">
            <a:hueOff val="-279338"/>
            <a:satOff val="-2983"/>
            <a:lumOff val="-1046"/>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68" tIns="0" rIns="156268" bIns="0" numCol="1" spcCol="1270" anchor="ctr" anchorCtr="0">
          <a:noAutofit/>
        </a:bodyPr>
        <a:lstStyle/>
        <a:p>
          <a:pPr marL="0" lvl="0" indent="0" algn="l" defTabSz="533400">
            <a:lnSpc>
              <a:spcPct val="90000"/>
            </a:lnSpc>
            <a:spcBef>
              <a:spcPct val="0"/>
            </a:spcBef>
            <a:spcAft>
              <a:spcPct val="35000"/>
            </a:spcAft>
            <a:buNone/>
          </a:pPr>
          <a:r>
            <a:rPr lang="en-US" sz="1200" kern="1200" dirty="0"/>
            <a:t>List all the packages we use:</a:t>
          </a:r>
        </a:p>
      </dsp:txBody>
      <dsp:txXfrm>
        <a:off x="312602" y="1686032"/>
        <a:ext cx="4099740" cy="319654"/>
      </dsp:txXfrm>
    </dsp:sp>
    <dsp:sp modelId="{921A13B8-AEBC-5341-A394-73477F14A08B}">
      <dsp:nvSpPr>
        <dsp:cNvPr id="0" name=""/>
        <dsp:cNvSpPr/>
      </dsp:nvSpPr>
      <dsp:spPr>
        <a:xfrm>
          <a:off x="0" y="3259579"/>
          <a:ext cx="5906181" cy="302400"/>
        </a:xfrm>
        <a:prstGeom prst="rect">
          <a:avLst/>
        </a:prstGeom>
        <a:solidFill>
          <a:schemeClr val="lt1">
            <a:alpha val="90000"/>
            <a:hueOff val="0"/>
            <a:satOff val="0"/>
            <a:lumOff val="0"/>
            <a:alphaOff val="0"/>
          </a:schemeClr>
        </a:solidFill>
        <a:ln w="12700" cap="flat" cmpd="sng" algn="ctr">
          <a:solidFill>
            <a:schemeClr val="accent2">
              <a:hueOff val="-558676"/>
              <a:satOff val="-5967"/>
              <a:lumOff val="-2092"/>
              <a:alphaOff val="0"/>
            </a:schemeClr>
          </a:solidFill>
          <a:prstDash val="solid"/>
        </a:ln>
        <a:effectLst/>
      </dsp:spPr>
      <dsp:style>
        <a:lnRef idx="2">
          <a:scrgbClr r="0" g="0" b="0"/>
        </a:lnRef>
        <a:fillRef idx="1">
          <a:scrgbClr r="0" g="0" b="0"/>
        </a:fillRef>
        <a:effectRef idx="0">
          <a:scrgbClr r="0" g="0" b="0"/>
        </a:effectRef>
        <a:fontRef idx="minor"/>
      </dsp:style>
    </dsp:sp>
    <dsp:sp modelId="{4B997505-8831-D842-BA79-2F3F5A3E1D38}">
      <dsp:nvSpPr>
        <dsp:cNvPr id="0" name=""/>
        <dsp:cNvSpPr/>
      </dsp:nvSpPr>
      <dsp:spPr>
        <a:xfrm>
          <a:off x="295309" y="3082459"/>
          <a:ext cx="4134326" cy="354240"/>
        </a:xfrm>
        <a:prstGeom prst="roundRect">
          <a:avLst/>
        </a:prstGeom>
        <a:solidFill>
          <a:schemeClr val="accent2">
            <a:hueOff val="-558676"/>
            <a:satOff val="-5967"/>
            <a:lumOff val="-209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68" tIns="0" rIns="156268" bIns="0" numCol="1" spcCol="1270" anchor="ctr" anchorCtr="0">
          <a:noAutofit/>
        </a:bodyPr>
        <a:lstStyle/>
        <a:p>
          <a:pPr marL="0" lvl="0" indent="0" algn="l" defTabSz="533400">
            <a:lnSpc>
              <a:spcPct val="90000"/>
            </a:lnSpc>
            <a:spcBef>
              <a:spcPct val="0"/>
            </a:spcBef>
            <a:spcAft>
              <a:spcPct val="35000"/>
            </a:spcAft>
            <a:buNone/>
          </a:pPr>
          <a:r>
            <a:rPr lang="en-US" sz="1200" kern="1200"/>
            <a:t>Insert some codes for each method and explain it</a:t>
          </a:r>
        </a:p>
      </dsp:txBody>
      <dsp:txXfrm>
        <a:off x="312602" y="3099752"/>
        <a:ext cx="4099740" cy="319654"/>
      </dsp:txXfrm>
    </dsp:sp>
    <dsp:sp modelId="{471268D0-1DE5-C940-AF63-F802FEA3CEC6}">
      <dsp:nvSpPr>
        <dsp:cNvPr id="0" name=""/>
        <dsp:cNvSpPr/>
      </dsp:nvSpPr>
      <dsp:spPr>
        <a:xfrm>
          <a:off x="0" y="3803899"/>
          <a:ext cx="5906181" cy="302400"/>
        </a:xfrm>
        <a:prstGeom prst="rect">
          <a:avLst/>
        </a:prstGeom>
        <a:solidFill>
          <a:schemeClr val="lt1">
            <a:alpha val="90000"/>
            <a:hueOff val="0"/>
            <a:satOff val="0"/>
            <a:lumOff val="0"/>
            <a:alphaOff val="0"/>
          </a:schemeClr>
        </a:solidFill>
        <a:ln w="12700" cap="flat" cmpd="sng" algn="ctr">
          <a:solidFill>
            <a:schemeClr val="accent2">
              <a:hueOff val="-838013"/>
              <a:satOff val="-8950"/>
              <a:lumOff val="-3138"/>
              <a:alphaOff val="0"/>
            </a:schemeClr>
          </a:solidFill>
          <a:prstDash val="solid"/>
        </a:ln>
        <a:effectLst/>
      </dsp:spPr>
      <dsp:style>
        <a:lnRef idx="2">
          <a:scrgbClr r="0" g="0" b="0"/>
        </a:lnRef>
        <a:fillRef idx="1">
          <a:scrgbClr r="0" g="0" b="0"/>
        </a:fillRef>
        <a:effectRef idx="0">
          <a:scrgbClr r="0" g="0" b="0"/>
        </a:effectRef>
        <a:fontRef idx="minor"/>
      </dsp:style>
    </dsp:sp>
    <dsp:sp modelId="{7C614EAE-E5AD-1044-854F-D16E410C2966}">
      <dsp:nvSpPr>
        <dsp:cNvPr id="0" name=""/>
        <dsp:cNvSpPr/>
      </dsp:nvSpPr>
      <dsp:spPr>
        <a:xfrm>
          <a:off x="295309" y="3626779"/>
          <a:ext cx="4134326" cy="354240"/>
        </a:xfrm>
        <a:prstGeom prst="roundRect">
          <a:avLst/>
        </a:prstGeom>
        <a:solidFill>
          <a:schemeClr val="accent2">
            <a:hueOff val="-838013"/>
            <a:satOff val="-8950"/>
            <a:lumOff val="-313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68" tIns="0" rIns="156268" bIns="0" numCol="1" spcCol="1270" anchor="ctr" anchorCtr="0">
          <a:noAutofit/>
        </a:bodyPr>
        <a:lstStyle/>
        <a:p>
          <a:pPr marL="0" lvl="0" indent="0" algn="l" defTabSz="533400">
            <a:lnSpc>
              <a:spcPct val="90000"/>
            </a:lnSpc>
            <a:spcBef>
              <a:spcPct val="0"/>
            </a:spcBef>
            <a:spcAft>
              <a:spcPct val="35000"/>
            </a:spcAft>
            <a:buNone/>
          </a:pPr>
          <a:r>
            <a:rPr lang="en-US" sz="1200" kern="1200"/>
            <a:t>Applications of Data Analysis using Python for Covid-19</a:t>
          </a:r>
        </a:p>
      </dsp:txBody>
      <dsp:txXfrm>
        <a:off x="312602" y="3644072"/>
        <a:ext cx="4099740" cy="3196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443267-7E71-0448-901C-32443B65E321}">
      <dsp:nvSpPr>
        <dsp:cNvPr id="0" name=""/>
        <dsp:cNvSpPr/>
      </dsp:nvSpPr>
      <dsp:spPr>
        <a:xfrm>
          <a:off x="839345" y="1150"/>
          <a:ext cx="2205186" cy="132311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t>Python is an object-oriented, high-level and extremely interpreted programming language.</a:t>
          </a:r>
        </a:p>
      </dsp:txBody>
      <dsp:txXfrm>
        <a:off x="878098" y="39903"/>
        <a:ext cx="2127680" cy="1245605"/>
      </dsp:txXfrm>
    </dsp:sp>
    <dsp:sp modelId="{F7F63785-561D-C94A-BF98-A886B37CBE21}">
      <dsp:nvSpPr>
        <dsp:cNvPr id="0" name=""/>
        <dsp:cNvSpPr/>
      </dsp:nvSpPr>
      <dsp:spPr>
        <a:xfrm>
          <a:off x="3238588" y="389263"/>
          <a:ext cx="467499" cy="546886"/>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238588" y="498640"/>
        <a:ext cx="327249" cy="328132"/>
      </dsp:txXfrm>
    </dsp:sp>
    <dsp:sp modelId="{83F1FF66-76E3-FC4D-8A2B-6DF50B888385}">
      <dsp:nvSpPr>
        <dsp:cNvPr id="0" name=""/>
        <dsp:cNvSpPr/>
      </dsp:nvSpPr>
      <dsp:spPr>
        <a:xfrm>
          <a:off x="3926606" y="1150"/>
          <a:ext cx="2205186" cy="132311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t>Python is known worldwide for its immense capabilities of Rapid Application Development, especially because of dynamic binding and typing.</a:t>
          </a:r>
        </a:p>
      </dsp:txBody>
      <dsp:txXfrm>
        <a:off x="3965359" y="39903"/>
        <a:ext cx="2127680" cy="1245605"/>
      </dsp:txXfrm>
    </dsp:sp>
    <dsp:sp modelId="{BFAEA78B-6A98-FD46-A4C7-A7D03DDB1A06}">
      <dsp:nvSpPr>
        <dsp:cNvPr id="0" name=""/>
        <dsp:cNvSpPr/>
      </dsp:nvSpPr>
      <dsp:spPr>
        <a:xfrm>
          <a:off x="6325849" y="389263"/>
          <a:ext cx="467499" cy="546886"/>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325849" y="498640"/>
        <a:ext cx="327249" cy="328132"/>
      </dsp:txXfrm>
    </dsp:sp>
    <dsp:sp modelId="{532289A3-8927-E249-BA55-593793BBE286}">
      <dsp:nvSpPr>
        <dsp:cNvPr id="0" name=""/>
        <dsp:cNvSpPr/>
      </dsp:nvSpPr>
      <dsp:spPr>
        <a:xfrm>
          <a:off x="7013867" y="1150"/>
          <a:ext cx="2205186" cy="132311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t>Python is also used extensively for scripting, and it is even used as a glue language to link the present existing components together.</a:t>
          </a:r>
        </a:p>
      </dsp:txBody>
      <dsp:txXfrm>
        <a:off x="7052620" y="39903"/>
        <a:ext cx="2127680" cy="1245605"/>
      </dsp:txXfrm>
    </dsp:sp>
    <dsp:sp modelId="{1DE2438D-DB99-1644-80C9-95E22CAAF76F}">
      <dsp:nvSpPr>
        <dsp:cNvPr id="0" name=""/>
        <dsp:cNvSpPr/>
      </dsp:nvSpPr>
      <dsp:spPr>
        <a:xfrm rot="5400000">
          <a:off x="7882711" y="1478625"/>
          <a:ext cx="467499" cy="546886"/>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5400000">
        <a:off x="7952395" y="1518318"/>
        <a:ext cx="328132" cy="327249"/>
      </dsp:txXfrm>
    </dsp:sp>
    <dsp:sp modelId="{1FBBDEDF-D028-AA4A-9C3F-EE121461F74C}">
      <dsp:nvSpPr>
        <dsp:cNvPr id="0" name=""/>
        <dsp:cNvSpPr/>
      </dsp:nvSpPr>
      <dsp:spPr>
        <a:xfrm>
          <a:off x="7013867" y="2206337"/>
          <a:ext cx="2205186" cy="132311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200" kern="1200" dirty="0"/>
            <a:t>Python is quick, and there are many libraries that make Python more preferred as well, like Matplotlib.</a:t>
          </a:r>
        </a:p>
        <a:p>
          <a:pPr marL="0" lvl="0" algn="ctr" defTabSz="533400">
            <a:lnSpc>
              <a:spcPct val="90000"/>
            </a:lnSpc>
            <a:spcBef>
              <a:spcPct val="0"/>
            </a:spcBef>
            <a:spcAft>
              <a:spcPct val="35000"/>
            </a:spcAft>
            <a:buNone/>
          </a:pPr>
          <a:endParaRPr lang="en-US" sz="1200" kern="1200" dirty="0"/>
        </a:p>
      </dsp:txBody>
      <dsp:txXfrm>
        <a:off x="7052620" y="2245090"/>
        <a:ext cx="2127680" cy="1245605"/>
      </dsp:txXfrm>
    </dsp:sp>
    <dsp:sp modelId="{76633BA1-83D3-4B43-8933-27ED760602FD}">
      <dsp:nvSpPr>
        <dsp:cNvPr id="0" name=""/>
        <dsp:cNvSpPr/>
      </dsp:nvSpPr>
      <dsp:spPr>
        <a:xfrm rot="10800000">
          <a:off x="6352311" y="2594450"/>
          <a:ext cx="467499" cy="546886"/>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6492561" y="2703827"/>
        <a:ext cx="327249" cy="328132"/>
      </dsp:txXfrm>
    </dsp:sp>
    <dsp:sp modelId="{A76FC2C4-FBDC-A64C-A95A-C608F20E1A27}">
      <dsp:nvSpPr>
        <dsp:cNvPr id="0" name=""/>
        <dsp:cNvSpPr/>
      </dsp:nvSpPr>
      <dsp:spPr>
        <a:xfrm>
          <a:off x="3926606" y="2206337"/>
          <a:ext cx="2205186" cy="132311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With the help of Python, the engineers are able to use less lines of code to complete the tasks.</a:t>
          </a:r>
        </a:p>
      </dsp:txBody>
      <dsp:txXfrm>
        <a:off x="3965359" y="2245090"/>
        <a:ext cx="2127680" cy="12456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DAF795-3D06-7843-8139-78EBF8851045}">
      <dsp:nvSpPr>
        <dsp:cNvPr id="0" name=""/>
        <dsp:cNvSpPr/>
      </dsp:nvSpPr>
      <dsp:spPr>
        <a:xfrm>
          <a:off x="0" y="0"/>
          <a:ext cx="5906181"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607CDA-5495-D14B-8965-044A6935AFB0}">
      <dsp:nvSpPr>
        <dsp:cNvPr id="0" name=""/>
        <dsp:cNvSpPr/>
      </dsp:nvSpPr>
      <dsp:spPr>
        <a:xfrm>
          <a:off x="0" y="0"/>
          <a:ext cx="5906181" cy="130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a:t>NumPy</a:t>
          </a:r>
          <a:r>
            <a:rPr lang="en-US" sz="2200" b="1" kern="1200" dirty="0"/>
            <a:t>: </a:t>
          </a:r>
          <a:r>
            <a:rPr lang="en-US" sz="1400" b="0" i="0" kern="1200" dirty="0"/>
            <a:t>NumPy is a general-purpose array-processing package. It provides a high-performance multidimensional array object, and tools for working with these arrays.</a:t>
          </a:r>
          <a:endParaRPr lang="en-US" sz="1400" kern="1200" dirty="0"/>
        </a:p>
      </dsp:txBody>
      <dsp:txXfrm>
        <a:off x="0" y="0"/>
        <a:ext cx="5906181" cy="1307679"/>
      </dsp:txXfrm>
    </dsp:sp>
    <dsp:sp modelId="{3D00FB16-489E-B54B-9D72-F95AC00C020B}">
      <dsp:nvSpPr>
        <dsp:cNvPr id="0" name=""/>
        <dsp:cNvSpPr/>
      </dsp:nvSpPr>
      <dsp:spPr>
        <a:xfrm>
          <a:off x="0" y="1307679"/>
          <a:ext cx="5906181"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5ECC35-2F08-8647-ACE7-6F7D48F91EEF}">
      <dsp:nvSpPr>
        <dsp:cNvPr id="0" name=""/>
        <dsp:cNvSpPr/>
      </dsp:nvSpPr>
      <dsp:spPr>
        <a:xfrm>
          <a:off x="0" y="1307679"/>
          <a:ext cx="5906181" cy="130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a:t>Pandas</a:t>
          </a:r>
          <a:r>
            <a:rPr lang="en-US" sz="2900" kern="1200" dirty="0"/>
            <a:t>: </a:t>
          </a:r>
          <a:r>
            <a:rPr lang="en-US" sz="1400" b="0" i="0" kern="1200" dirty="0"/>
            <a:t>Pandas is used for data manipulation, analysis and cleaning.</a:t>
          </a:r>
          <a:endParaRPr lang="en-US" sz="1400" kern="1200" dirty="0"/>
        </a:p>
      </dsp:txBody>
      <dsp:txXfrm>
        <a:off x="0" y="1307679"/>
        <a:ext cx="5906181" cy="1307679"/>
      </dsp:txXfrm>
    </dsp:sp>
    <dsp:sp modelId="{B5D8894D-A014-CD40-B7D0-931B0808F2E2}">
      <dsp:nvSpPr>
        <dsp:cNvPr id="0" name=""/>
        <dsp:cNvSpPr/>
      </dsp:nvSpPr>
      <dsp:spPr>
        <a:xfrm>
          <a:off x="0" y="2615358"/>
          <a:ext cx="5906181"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DA5A96-3E8B-BD46-8BAD-05392EA682F6}">
      <dsp:nvSpPr>
        <dsp:cNvPr id="0" name=""/>
        <dsp:cNvSpPr/>
      </dsp:nvSpPr>
      <dsp:spPr>
        <a:xfrm>
          <a:off x="0" y="2615359"/>
          <a:ext cx="5906181" cy="130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a:t>Matplotlib:</a:t>
          </a:r>
          <a:r>
            <a:rPr lang="en-US" sz="2300" kern="1200" dirty="0"/>
            <a:t> </a:t>
          </a:r>
          <a:r>
            <a:rPr lang="en-US" sz="1400" b="0" i="0" kern="1200" dirty="0"/>
            <a:t>Matplotlib is a multi-platform data visualization library built on NumPy arrays and designed to work with the broader SciPy stack.</a:t>
          </a:r>
          <a:endParaRPr lang="en-US" sz="1400" kern="1200" dirty="0"/>
        </a:p>
      </dsp:txBody>
      <dsp:txXfrm>
        <a:off x="0" y="2615359"/>
        <a:ext cx="5906181" cy="1307679"/>
      </dsp:txXfrm>
    </dsp:sp>
    <dsp:sp modelId="{0BECB6AE-C33E-5D4D-9BAA-AA91F27C1A11}">
      <dsp:nvSpPr>
        <dsp:cNvPr id="0" name=""/>
        <dsp:cNvSpPr/>
      </dsp:nvSpPr>
      <dsp:spPr>
        <a:xfrm>
          <a:off x="0" y="3923038"/>
          <a:ext cx="5906181"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38FBDB-76F9-4740-B049-D9610A189A87}">
      <dsp:nvSpPr>
        <dsp:cNvPr id="0" name=""/>
        <dsp:cNvSpPr/>
      </dsp:nvSpPr>
      <dsp:spPr>
        <a:xfrm>
          <a:off x="0" y="3923038"/>
          <a:ext cx="5906181" cy="130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1" kern="1200" dirty="0"/>
            <a:t>Seaborn</a:t>
          </a:r>
          <a:r>
            <a:rPr lang="en-US" sz="2100" b="1" kern="1200" dirty="0"/>
            <a:t>: </a:t>
          </a:r>
          <a:r>
            <a:rPr lang="en-US" sz="1400" kern="1200" dirty="0"/>
            <a:t>Seaborn is a library for making statistical graphics in Python. It is built on top of matplotlib and closely integrated with Pandas data structures.</a:t>
          </a:r>
        </a:p>
      </dsp:txBody>
      <dsp:txXfrm>
        <a:off x="0" y="3923038"/>
        <a:ext cx="5906181" cy="13076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EBEEE4-9F6E-874B-9423-0B590A10C288}">
      <dsp:nvSpPr>
        <dsp:cNvPr id="0" name=""/>
        <dsp:cNvSpPr/>
      </dsp:nvSpPr>
      <dsp:spPr>
        <a:xfrm>
          <a:off x="64173" y="-7372"/>
          <a:ext cx="2104012" cy="133604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9969F411-21C9-6B46-B028-5C62B592F529}">
      <dsp:nvSpPr>
        <dsp:cNvPr id="0" name=""/>
        <dsp:cNvSpPr/>
      </dsp:nvSpPr>
      <dsp:spPr>
        <a:xfrm>
          <a:off x="297952" y="214717"/>
          <a:ext cx="2104012" cy="13360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err="1"/>
            <a:t>Numpy</a:t>
          </a:r>
          <a:endParaRPr lang="en-US" sz="3300" kern="1200" dirty="0"/>
        </a:p>
      </dsp:txBody>
      <dsp:txXfrm>
        <a:off x="337084" y="253849"/>
        <a:ext cx="2025748" cy="1257784"/>
      </dsp:txXfrm>
    </dsp:sp>
    <dsp:sp modelId="{7E40AD3D-8F0A-EA4C-942F-42AAD065572A}">
      <dsp:nvSpPr>
        <dsp:cNvPr id="0" name=""/>
        <dsp:cNvSpPr/>
      </dsp:nvSpPr>
      <dsp:spPr>
        <a:xfrm>
          <a:off x="2586405" y="-7372"/>
          <a:ext cx="2104012" cy="133604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15E5BBF0-8939-314C-9B82-08CF3BB0EAE9}">
      <dsp:nvSpPr>
        <dsp:cNvPr id="0" name=""/>
        <dsp:cNvSpPr/>
      </dsp:nvSpPr>
      <dsp:spPr>
        <a:xfrm>
          <a:off x="2820185" y="214717"/>
          <a:ext cx="2104012" cy="13360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Pandas</a:t>
          </a:r>
        </a:p>
      </dsp:txBody>
      <dsp:txXfrm>
        <a:off x="2859317" y="253849"/>
        <a:ext cx="2025748" cy="1257784"/>
      </dsp:txXfrm>
    </dsp:sp>
    <dsp:sp modelId="{AD1798A1-492E-7D43-8A0B-25CFC47CB6C4}">
      <dsp:nvSpPr>
        <dsp:cNvPr id="0" name=""/>
        <dsp:cNvSpPr/>
      </dsp:nvSpPr>
      <dsp:spPr>
        <a:xfrm>
          <a:off x="5029190" y="13456"/>
          <a:ext cx="2104012" cy="133604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9B20A0F7-22FD-BA4A-94E8-E71397C382C3}">
      <dsp:nvSpPr>
        <dsp:cNvPr id="0" name=""/>
        <dsp:cNvSpPr/>
      </dsp:nvSpPr>
      <dsp:spPr>
        <a:xfrm>
          <a:off x="5262969" y="235546"/>
          <a:ext cx="2104012" cy="13360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a:t>Matplotlib</a:t>
          </a:r>
        </a:p>
      </dsp:txBody>
      <dsp:txXfrm>
        <a:off x="5302101" y="274678"/>
        <a:ext cx="2025748" cy="1257784"/>
      </dsp:txXfrm>
    </dsp:sp>
    <dsp:sp modelId="{63D4635C-CDC9-6B42-B43C-194EC1F3AFBE}">
      <dsp:nvSpPr>
        <dsp:cNvPr id="0" name=""/>
        <dsp:cNvSpPr/>
      </dsp:nvSpPr>
      <dsp:spPr>
        <a:xfrm>
          <a:off x="7665902" y="22567"/>
          <a:ext cx="2104012" cy="1336048"/>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0EC256C2-B51C-AF45-98A0-7B2E6E2688D3}">
      <dsp:nvSpPr>
        <dsp:cNvPr id="0" name=""/>
        <dsp:cNvSpPr/>
      </dsp:nvSpPr>
      <dsp:spPr>
        <a:xfrm>
          <a:off x="7899681" y="244658"/>
          <a:ext cx="2104012" cy="133604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Seaborn</a:t>
          </a:r>
        </a:p>
      </dsp:txBody>
      <dsp:txXfrm>
        <a:off x="7938813" y="283790"/>
        <a:ext cx="2025748" cy="12577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3B03C-FB4E-844E-A113-11DA963606FE}">
      <dsp:nvSpPr>
        <dsp:cNvPr id="0" name=""/>
        <dsp:cNvSpPr/>
      </dsp:nvSpPr>
      <dsp:spPr>
        <a:xfrm>
          <a:off x="0" y="593000"/>
          <a:ext cx="6036579" cy="7464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The meaning of this model</a:t>
          </a:r>
        </a:p>
      </dsp:txBody>
      <dsp:txXfrm>
        <a:off x="36439" y="629439"/>
        <a:ext cx="5963701" cy="673582"/>
      </dsp:txXfrm>
    </dsp:sp>
    <dsp:sp modelId="{77D8F564-72D3-AB44-850D-B62A35FC7DC0}">
      <dsp:nvSpPr>
        <dsp:cNvPr id="0" name=""/>
        <dsp:cNvSpPr/>
      </dsp:nvSpPr>
      <dsp:spPr>
        <a:xfrm>
          <a:off x="0" y="1422980"/>
          <a:ext cx="6036579" cy="746460"/>
        </a:xfrm>
        <a:prstGeom prst="roundRect">
          <a:avLst/>
        </a:prstGeom>
        <a:solidFill>
          <a:schemeClr val="accent2">
            <a:hueOff val="-209503"/>
            <a:satOff val="-2238"/>
            <a:lumOff val="-78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Visualize the meaning of the model</a:t>
          </a:r>
        </a:p>
      </dsp:txBody>
      <dsp:txXfrm>
        <a:off x="36439" y="1459419"/>
        <a:ext cx="5963701" cy="673582"/>
      </dsp:txXfrm>
    </dsp:sp>
    <dsp:sp modelId="{20698365-B486-1A4F-A5B1-8A4711EE9B30}">
      <dsp:nvSpPr>
        <dsp:cNvPr id="0" name=""/>
        <dsp:cNvSpPr/>
      </dsp:nvSpPr>
      <dsp:spPr>
        <a:xfrm>
          <a:off x="0" y="2252960"/>
          <a:ext cx="6036579" cy="746460"/>
        </a:xfrm>
        <a:prstGeom prst="roundRect">
          <a:avLst/>
        </a:prstGeom>
        <a:solidFill>
          <a:schemeClr val="accent2">
            <a:hueOff val="-419007"/>
            <a:satOff val="-4475"/>
            <a:lumOff val="-156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a:t>Define the variables and parameters</a:t>
          </a:r>
        </a:p>
      </dsp:txBody>
      <dsp:txXfrm>
        <a:off x="36439" y="2289399"/>
        <a:ext cx="5963701" cy="673582"/>
      </dsp:txXfrm>
    </dsp:sp>
    <dsp:sp modelId="{06541E85-0B2B-6448-8D65-BCB392ECF6E5}">
      <dsp:nvSpPr>
        <dsp:cNvPr id="0" name=""/>
        <dsp:cNvSpPr/>
      </dsp:nvSpPr>
      <dsp:spPr>
        <a:xfrm>
          <a:off x="0" y="3082940"/>
          <a:ext cx="6036579" cy="746460"/>
        </a:xfrm>
        <a:prstGeom prst="roundRect">
          <a:avLst/>
        </a:prstGeom>
        <a:solidFill>
          <a:schemeClr val="accent2">
            <a:hueOff val="-628510"/>
            <a:satOff val="-6713"/>
            <a:lumOff val="-2353"/>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Some Calculations</a:t>
          </a:r>
        </a:p>
      </dsp:txBody>
      <dsp:txXfrm>
        <a:off x="36439" y="3119379"/>
        <a:ext cx="5963701" cy="673582"/>
      </dsp:txXfrm>
    </dsp:sp>
    <dsp:sp modelId="{7F13AFA9-0CC9-7644-9204-B8D5CB2E2947}">
      <dsp:nvSpPr>
        <dsp:cNvPr id="0" name=""/>
        <dsp:cNvSpPr/>
      </dsp:nvSpPr>
      <dsp:spPr>
        <a:xfrm>
          <a:off x="0" y="3912920"/>
          <a:ext cx="6036579" cy="746460"/>
        </a:xfrm>
        <a:prstGeom prst="roundRect">
          <a:avLst/>
        </a:prstGeom>
        <a:solidFill>
          <a:schemeClr val="accent2">
            <a:hueOff val="-838013"/>
            <a:satOff val="-8950"/>
            <a:lumOff val="-313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How to model it using python</a:t>
          </a:r>
        </a:p>
      </dsp:txBody>
      <dsp:txXfrm>
        <a:off x="36439" y="3949359"/>
        <a:ext cx="5963701" cy="6735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46E52B-A084-FB49-BB8A-327E8B627385}">
      <dsp:nvSpPr>
        <dsp:cNvPr id="0" name=""/>
        <dsp:cNvSpPr/>
      </dsp:nvSpPr>
      <dsp:spPr>
        <a:xfrm>
          <a:off x="808850" y="987"/>
          <a:ext cx="4256504" cy="170260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b="1" kern="1200"/>
            <a:t>Susceptible</a:t>
          </a:r>
          <a:r>
            <a:rPr lang="en-US" sz="1700" kern="1200"/>
            <a:t> is a group of people who are vulnerable to exposure with infectious people. They can be patients when the infection happens.</a:t>
          </a:r>
        </a:p>
      </dsp:txBody>
      <dsp:txXfrm>
        <a:off x="1660151" y="987"/>
        <a:ext cx="2553903" cy="1702601"/>
      </dsp:txXfrm>
    </dsp:sp>
    <dsp:sp modelId="{27B4B82E-D04A-324E-88B8-7F672701941D}">
      <dsp:nvSpPr>
        <dsp:cNvPr id="0" name=""/>
        <dsp:cNvSpPr/>
      </dsp:nvSpPr>
      <dsp:spPr>
        <a:xfrm>
          <a:off x="808850" y="1941953"/>
          <a:ext cx="4256504" cy="170260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b="1" kern="1200" dirty="0"/>
            <a:t>Infectious</a:t>
          </a:r>
          <a:r>
            <a:rPr lang="en-US" sz="1700" kern="1200" dirty="0"/>
            <a:t> is a group of people who are infected. They can pass the disease to the susceptible people and can be recovered in a specific period. </a:t>
          </a:r>
        </a:p>
      </dsp:txBody>
      <dsp:txXfrm>
        <a:off x="1660151" y="1941953"/>
        <a:ext cx="2553903" cy="1702601"/>
      </dsp:txXfrm>
    </dsp:sp>
    <dsp:sp modelId="{71C5BA42-6758-1244-A8E0-0ABD83065062}">
      <dsp:nvSpPr>
        <dsp:cNvPr id="0" name=""/>
        <dsp:cNvSpPr/>
      </dsp:nvSpPr>
      <dsp:spPr>
        <a:xfrm>
          <a:off x="808850" y="3882919"/>
          <a:ext cx="4256504" cy="170260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10795" rIns="0" bIns="10795" numCol="1" spcCol="1270" anchor="ctr" anchorCtr="0">
          <a:noAutofit/>
        </a:bodyPr>
        <a:lstStyle/>
        <a:p>
          <a:pPr marL="0" lvl="0" indent="0" algn="ctr" defTabSz="755650">
            <a:lnSpc>
              <a:spcPct val="90000"/>
            </a:lnSpc>
            <a:spcBef>
              <a:spcPct val="0"/>
            </a:spcBef>
            <a:spcAft>
              <a:spcPct val="35000"/>
            </a:spcAft>
            <a:buNone/>
          </a:pPr>
          <a:r>
            <a:rPr lang="en-US" sz="1700" b="1" kern="1200"/>
            <a:t>Recovered</a:t>
          </a:r>
          <a:r>
            <a:rPr lang="en-US" sz="1700" kern="1200"/>
            <a:t> represents the group of people who get immunity so that they are not susceptible to the same illness anymore.</a:t>
          </a:r>
        </a:p>
      </dsp:txBody>
      <dsp:txXfrm>
        <a:off x="1660151" y="3882919"/>
        <a:ext cx="2553903" cy="170260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DE6B1-E7B5-FE45-B074-A4E02DA3952E}">
      <dsp:nvSpPr>
        <dsp:cNvPr id="0" name=""/>
        <dsp:cNvSpPr/>
      </dsp:nvSpPr>
      <dsp:spPr>
        <a:xfrm>
          <a:off x="0" y="0"/>
          <a:ext cx="639557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34E6C3-C263-AE4D-AA28-248C5EA78317}">
      <dsp:nvSpPr>
        <dsp:cNvPr id="0" name=""/>
        <dsp:cNvSpPr/>
      </dsp:nvSpPr>
      <dsp:spPr>
        <a:xfrm>
          <a:off x="0" y="0"/>
          <a:ext cx="2855786" cy="4520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14:m xmlns:a14="http://schemas.microsoft.com/office/drawing/2010/main">
            <m:oMath xmlns:m="http://schemas.openxmlformats.org/officeDocument/2006/math">
              <m:sSub>
                <m:sSubPr>
                  <m:ctrlPr>
                    <a:rPr lang="en-US" sz="2500" i="1" kern="1200" smtClean="0">
                      <a:latin typeface="Cambria Math" panose="02040503050406030204" pitchFamily="18" charset="0"/>
                    </a:rPr>
                  </m:ctrlPr>
                </m:sSubPr>
                <m:e>
                  <m:r>
                    <a:rPr lang="en-US" sz="2500" i="1" kern="1200">
                      <a:latin typeface="Cambria Math" panose="02040503050406030204" pitchFamily="18" charset="0"/>
                    </a:rPr>
                    <m:t>𝑅</m:t>
                  </m:r>
                </m:e>
                <m:sub>
                  <m:r>
                    <a:rPr lang="en-US" sz="2500" i="1" kern="1200">
                      <a:latin typeface="Cambria Math" panose="02040503050406030204" pitchFamily="18" charset="0"/>
                    </a:rPr>
                    <m:t>0</m:t>
                  </m:r>
                </m:sub>
              </m:sSub>
              <m:r>
                <a:rPr lang="en-US" sz="2500" i="1" kern="1200">
                  <a:latin typeface="Cambria Math" panose="02040503050406030204" pitchFamily="18" charset="0"/>
                </a:rPr>
                <m:t> </m:t>
              </m:r>
            </m:oMath>
          </a14:m>
          <a:r>
            <a:rPr lang="en-US" sz="2500" kern="1200" dirty="0"/>
            <a:t> is the average number of people infected from one other person. If it is high, the probability of pandemic is also higher which it also means that it is harder to control the epidemic.</a:t>
          </a:r>
        </a:p>
      </dsp:txBody>
      <dsp:txXfrm>
        <a:off x="0" y="0"/>
        <a:ext cx="2855786" cy="4520587"/>
      </dsp:txXfrm>
    </dsp:sp>
    <dsp:sp modelId="{9FC9D109-35B6-B24E-928E-46F225832F28}">
      <dsp:nvSpPr>
        <dsp:cNvPr id="0" name=""/>
        <dsp:cNvSpPr/>
      </dsp:nvSpPr>
      <dsp:spPr>
        <a:xfrm>
          <a:off x="2922115" y="70634"/>
          <a:ext cx="3471223" cy="1412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t>If </a:t>
          </a:r>
          <a14:m xmlns:a14="http://schemas.microsoft.com/office/drawing/2010/main">
            <m:oMath xmlns:m="http://schemas.openxmlformats.org/officeDocument/2006/math">
              <m:sSub>
                <m:sSubPr>
                  <m:ctrlPr>
                    <a:rPr lang="en-US" sz="1700" i="1" kern="1200">
                      <a:latin typeface="Cambria Math" panose="02040503050406030204" pitchFamily="18" charset="0"/>
                    </a:rPr>
                  </m:ctrlPr>
                </m:sSubPr>
                <m:e>
                  <m:r>
                    <a:rPr lang="en-US" sz="1700" b="0" i="1" kern="1200">
                      <a:latin typeface="Cambria Math" panose="02040503050406030204" pitchFamily="18" charset="0"/>
                    </a:rPr>
                    <m:t>𝑅</m:t>
                  </m:r>
                </m:e>
                <m:sub>
                  <m:r>
                    <a:rPr lang="en-US" sz="1700" b="0" i="1" kern="1200">
                      <a:latin typeface="Cambria Math" panose="02040503050406030204" pitchFamily="18" charset="0"/>
                    </a:rPr>
                    <m:t>0</m:t>
                  </m:r>
                </m:sub>
              </m:sSub>
              <m:r>
                <a:rPr lang="en-US" sz="1700" i="1" kern="1200">
                  <a:latin typeface="Cambria Math" panose="02040503050406030204" pitchFamily="18" charset="0"/>
                  <a:ea typeface="Cambria Math" panose="02040503050406030204" pitchFamily="18" charset="0"/>
                </a:rPr>
                <m:t>&gt;</m:t>
              </m:r>
              <m:r>
                <a:rPr lang="en-US" sz="1700" b="0" i="1" kern="1200">
                  <a:latin typeface="Cambria Math" panose="02040503050406030204" pitchFamily="18" charset="0"/>
                  <a:ea typeface="Cambria Math" panose="02040503050406030204" pitchFamily="18" charset="0"/>
                </a:rPr>
                <m:t>1</m:t>
              </m:r>
            </m:oMath>
          </a14:m>
          <a:r>
            <a:rPr lang="en-US" sz="1700" kern="1200" dirty="0"/>
            <a:t> : the infection will be able to start spreading in a population and will be exponentially distributed, and soon to be epidemic.</a:t>
          </a:r>
        </a:p>
      </dsp:txBody>
      <dsp:txXfrm>
        <a:off x="2922115" y="70634"/>
        <a:ext cx="3471223" cy="1412683"/>
      </dsp:txXfrm>
    </dsp:sp>
    <dsp:sp modelId="{7E1A82FD-F89E-F647-AA8C-00556F1A949D}">
      <dsp:nvSpPr>
        <dsp:cNvPr id="0" name=""/>
        <dsp:cNvSpPr/>
      </dsp:nvSpPr>
      <dsp:spPr>
        <a:xfrm>
          <a:off x="2855786" y="1483317"/>
          <a:ext cx="353755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1BCD7-3A8B-794A-828C-FD2ACE89B65D}">
      <dsp:nvSpPr>
        <dsp:cNvPr id="0" name=""/>
        <dsp:cNvSpPr/>
      </dsp:nvSpPr>
      <dsp:spPr>
        <a:xfrm>
          <a:off x="2922115" y="1553951"/>
          <a:ext cx="3471223" cy="1412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t>If </a:t>
          </a:r>
          <a14:m xmlns:a14="http://schemas.microsoft.com/office/drawing/2010/main">
            <m:oMath xmlns:m="http://schemas.openxmlformats.org/officeDocument/2006/math">
              <m:sSub>
                <m:sSubPr>
                  <m:ctrlPr>
                    <a:rPr lang="en-US" sz="1700" i="1" kern="1200">
                      <a:latin typeface="Cambria Math" panose="02040503050406030204" pitchFamily="18" charset="0"/>
                    </a:rPr>
                  </m:ctrlPr>
                </m:sSubPr>
                <m:e>
                  <m:r>
                    <a:rPr lang="en-US" sz="1700" i="1" kern="1200">
                      <a:latin typeface="Cambria Math" panose="02040503050406030204" pitchFamily="18" charset="0"/>
                    </a:rPr>
                    <m:t>𝑅</m:t>
                  </m:r>
                </m:e>
                <m:sub>
                  <m:r>
                    <a:rPr lang="en-US" sz="1700" i="1" kern="1200">
                      <a:latin typeface="Cambria Math" panose="02040503050406030204" pitchFamily="18" charset="0"/>
                    </a:rPr>
                    <m:t>0</m:t>
                  </m:r>
                </m:sub>
              </m:sSub>
              <m:r>
                <a:rPr lang="en-US" sz="1700" b="0" i="1" kern="1200">
                  <a:latin typeface="Cambria Math" panose="02040503050406030204" pitchFamily="18" charset="0"/>
                </a:rPr>
                <m:t>&lt;</m:t>
              </m:r>
              <m:r>
                <a:rPr lang="en-US" sz="1700" i="1" kern="1200">
                  <a:latin typeface="Cambria Math" panose="02040503050406030204" pitchFamily="18" charset="0"/>
                  <a:ea typeface="Cambria Math" panose="02040503050406030204" pitchFamily="18" charset="0"/>
                </a:rPr>
                <m:t>1</m:t>
              </m:r>
            </m:oMath>
          </a14:m>
          <a:r>
            <a:rPr lang="en-US" sz="1700" kern="1200" dirty="0"/>
            <a:t> : it will not be epidemic.</a:t>
          </a:r>
        </a:p>
      </dsp:txBody>
      <dsp:txXfrm>
        <a:off x="2922115" y="1553951"/>
        <a:ext cx="3471223" cy="1412683"/>
      </dsp:txXfrm>
    </dsp:sp>
    <dsp:sp modelId="{AD48F1FB-20A9-644A-866F-7F19E74E2FE9}">
      <dsp:nvSpPr>
        <dsp:cNvPr id="0" name=""/>
        <dsp:cNvSpPr/>
      </dsp:nvSpPr>
      <dsp:spPr>
        <a:xfrm>
          <a:off x="2855786" y="2966635"/>
          <a:ext cx="353755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A34B33-9D22-D040-BEA6-35053A1DF908}">
      <dsp:nvSpPr>
        <dsp:cNvPr id="0" name=""/>
        <dsp:cNvSpPr/>
      </dsp:nvSpPr>
      <dsp:spPr>
        <a:xfrm>
          <a:off x="2922115" y="3037269"/>
          <a:ext cx="3471223" cy="1412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t>If </a:t>
          </a:r>
          <a14:m xmlns:a14="http://schemas.microsoft.com/office/drawing/2010/main">
            <m:oMath xmlns:m="http://schemas.openxmlformats.org/officeDocument/2006/math">
              <m:sSub>
                <m:sSubPr>
                  <m:ctrlPr>
                    <a:rPr lang="en-US" sz="1700" i="1" kern="1200">
                      <a:latin typeface="Cambria Math" panose="02040503050406030204" pitchFamily="18" charset="0"/>
                    </a:rPr>
                  </m:ctrlPr>
                </m:sSubPr>
                <m:e>
                  <m:r>
                    <a:rPr lang="en-US" sz="1700" i="1" kern="1200">
                      <a:latin typeface="Cambria Math" panose="02040503050406030204" pitchFamily="18" charset="0"/>
                    </a:rPr>
                    <m:t>𝑅</m:t>
                  </m:r>
                </m:e>
                <m:sub>
                  <m:r>
                    <a:rPr lang="en-US" sz="1700" i="1" kern="1200">
                      <a:latin typeface="Cambria Math" panose="02040503050406030204" pitchFamily="18" charset="0"/>
                    </a:rPr>
                    <m:t>0</m:t>
                  </m:r>
                </m:sub>
              </m:sSub>
              <m:r>
                <a:rPr lang="en-US" sz="1700" b="0" i="1" kern="1200">
                  <a:latin typeface="Cambria Math" panose="02040503050406030204" pitchFamily="18" charset="0"/>
                </a:rPr>
                <m:t>=</m:t>
              </m:r>
              <m:r>
                <a:rPr lang="en-US" sz="1700" i="1" kern="1200">
                  <a:latin typeface="Cambria Math" panose="02040503050406030204" pitchFamily="18" charset="0"/>
                  <a:ea typeface="Cambria Math" panose="02040503050406030204" pitchFamily="18" charset="0"/>
                </a:rPr>
                <m:t>1</m:t>
              </m:r>
            </m:oMath>
          </a14:m>
          <a:r>
            <a:rPr lang="en-US" sz="1700" kern="1200" dirty="0"/>
            <a:t> : it will become the endemic disease.</a:t>
          </a:r>
        </a:p>
      </dsp:txBody>
      <dsp:txXfrm>
        <a:off x="2922115" y="3037269"/>
        <a:ext cx="3471223" cy="1412683"/>
      </dsp:txXfrm>
    </dsp:sp>
    <dsp:sp modelId="{21627528-49FE-8146-AAC8-0D1C60A5FD10}">
      <dsp:nvSpPr>
        <dsp:cNvPr id="0" name=""/>
        <dsp:cNvSpPr/>
      </dsp:nvSpPr>
      <dsp:spPr>
        <a:xfrm>
          <a:off x="2855786" y="4449952"/>
          <a:ext cx="353755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1B9730-ABB1-6E4F-B510-D25D4A23CEF4}" type="datetimeFigureOut">
              <a:rPr lang="en-US" smtClean="0"/>
              <a:t>4/28/20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13ED97-B3E1-A343-9EA1-B8AB96367B24}" type="slidenum">
              <a:rPr lang="en-US" smtClean="0"/>
              <a:t>‹#›</a:t>
            </a:fld>
            <a:endParaRPr lang="en-US"/>
          </a:p>
        </p:txBody>
      </p:sp>
    </p:spTree>
    <p:extLst>
      <p:ext uri="{BB962C8B-B14F-4D97-AF65-F5344CB8AC3E}">
        <p14:creationId xmlns:p14="http://schemas.microsoft.com/office/powerpoint/2010/main" val="4146320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 NumPy contains various features including these important ones:</a:t>
            </a:r>
            <a:br>
              <a:rPr lang="en-US" dirty="0"/>
            </a:br>
            <a:r>
              <a:rPr lang="en-US" sz="1200" b="0" i="0" kern="1200" dirty="0">
                <a:solidFill>
                  <a:schemeClr val="tx1"/>
                </a:solidFill>
                <a:effectLst/>
                <a:latin typeface="+mn-lt"/>
                <a:ea typeface="+mn-ea"/>
                <a:cs typeface="+mn-cs"/>
              </a:rPr>
              <a:t>A powerful N-dimensional array object</a:t>
            </a:r>
          </a:p>
          <a:p>
            <a:pPr fontAlgn="base"/>
            <a:r>
              <a:rPr lang="en-US" sz="1200" b="0" i="0" kern="1200" dirty="0">
                <a:solidFill>
                  <a:schemeClr val="tx1"/>
                </a:solidFill>
                <a:effectLst/>
                <a:latin typeface="+mn-lt"/>
                <a:ea typeface="+mn-ea"/>
                <a:cs typeface="+mn-cs"/>
              </a:rPr>
              <a:t>Sophisticated (broadcasting) functions</a:t>
            </a:r>
          </a:p>
          <a:p>
            <a:pPr fontAlgn="base"/>
            <a:r>
              <a:rPr lang="en-US" sz="1200" b="0" i="0" kern="1200" dirty="0">
                <a:solidFill>
                  <a:schemeClr val="tx1"/>
                </a:solidFill>
                <a:effectLst/>
                <a:latin typeface="+mn-lt"/>
                <a:ea typeface="+mn-ea"/>
                <a:cs typeface="+mn-cs"/>
              </a:rPr>
              <a:t>Tools for integrating C/C++ and Fortran code</a:t>
            </a:r>
          </a:p>
          <a:p>
            <a:pPr fontAlgn="base"/>
            <a:r>
              <a:rPr lang="en-US" sz="1200" b="0" i="0" kern="1200" dirty="0">
                <a:solidFill>
                  <a:schemeClr val="tx1"/>
                </a:solidFill>
                <a:effectLst/>
                <a:latin typeface="+mn-lt"/>
                <a:ea typeface="+mn-ea"/>
                <a:cs typeface="+mn-cs"/>
              </a:rPr>
              <a:t>Useful linear algebra, Fourier transform, and random number capabilities</a:t>
            </a:r>
          </a:p>
          <a:p>
            <a:pPr rtl="0"/>
            <a:r>
              <a:rPr lang="en-US" sz="1200" b="0" i="0" kern="1200" dirty="0">
                <a:solidFill>
                  <a:schemeClr val="tx1"/>
                </a:solidFill>
                <a:effectLst/>
                <a:latin typeface="+mn-lt"/>
                <a:ea typeface="+mn-ea"/>
                <a:cs typeface="+mn-cs"/>
              </a:rPr>
              <a:t>---Python pandas is well suited for different kinds of data, such as:</a:t>
            </a:r>
          </a:p>
          <a:p>
            <a:r>
              <a:rPr lang="en-US" sz="1200" b="0" i="0" kern="1200" dirty="0">
                <a:solidFill>
                  <a:schemeClr val="tx1"/>
                </a:solidFill>
                <a:effectLst/>
                <a:latin typeface="+mn-lt"/>
                <a:ea typeface="+mn-ea"/>
                <a:cs typeface="+mn-cs"/>
              </a:rPr>
              <a:t>Tabular data with heterogeneously-typed columns</a:t>
            </a:r>
          </a:p>
          <a:p>
            <a:r>
              <a:rPr lang="en-US" sz="1200" b="0" i="0" kern="1200" dirty="0">
                <a:solidFill>
                  <a:schemeClr val="tx1"/>
                </a:solidFill>
                <a:effectLst/>
                <a:latin typeface="+mn-lt"/>
                <a:ea typeface="+mn-ea"/>
                <a:cs typeface="+mn-cs"/>
              </a:rPr>
              <a:t>Ordered and unordered time series data</a:t>
            </a:r>
          </a:p>
          <a:p>
            <a:r>
              <a:rPr lang="en-US" sz="1200" b="0" i="0" kern="1200" dirty="0">
                <a:solidFill>
                  <a:schemeClr val="tx1"/>
                </a:solidFill>
                <a:effectLst/>
                <a:latin typeface="+mn-lt"/>
                <a:ea typeface="+mn-ea"/>
                <a:cs typeface="+mn-cs"/>
              </a:rPr>
              <a:t>Arbitrary matrix data with row &amp; column labels</a:t>
            </a:r>
          </a:p>
          <a:p>
            <a:r>
              <a:rPr lang="en-US" sz="1200" b="0" i="0" kern="1200" dirty="0" err="1">
                <a:solidFill>
                  <a:schemeClr val="tx1"/>
                </a:solidFill>
                <a:effectLst/>
                <a:latin typeface="+mn-lt"/>
                <a:ea typeface="+mn-ea"/>
                <a:cs typeface="+mn-cs"/>
              </a:rPr>
              <a:t>Unlabelled</a:t>
            </a:r>
            <a:r>
              <a:rPr lang="en-US" sz="1200" b="0" i="0" kern="1200" dirty="0">
                <a:solidFill>
                  <a:schemeClr val="tx1"/>
                </a:solidFill>
                <a:effectLst/>
                <a:latin typeface="+mn-lt"/>
                <a:ea typeface="+mn-ea"/>
                <a:cs typeface="+mn-cs"/>
              </a:rPr>
              <a:t> data</a:t>
            </a:r>
          </a:p>
          <a:p>
            <a:r>
              <a:rPr lang="en-US" sz="1200" b="0" i="0" kern="1200" dirty="0">
                <a:solidFill>
                  <a:schemeClr val="tx1"/>
                </a:solidFill>
                <a:effectLst/>
                <a:latin typeface="+mn-lt"/>
                <a:ea typeface="+mn-ea"/>
                <a:cs typeface="+mn-cs"/>
              </a:rPr>
              <a:t>Any other form of observational or statistical data sets</a:t>
            </a:r>
          </a:p>
          <a:p>
            <a:r>
              <a:rPr lang="en-US" sz="1200" b="0" i="0" kern="1200" dirty="0">
                <a:solidFill>
                  <a:schemeClr val="tx1"/>
                </a:solidFill>
                <a:effectLst/>
                <a:latin typeface="+mn-lt"/>
                <a:ea typeface="+mn-ea"/>
                <a:cs typeface="+mn-cs"/>
              </a:rPr>
              <a:t>---Matplotlib: It provides an object-oriented API for embedding plots into applications using general-purpose GUI toolkits like </a:t>
            </a:r>
            <a:r>
              <a:rPr lang="en-US" sz="1200" b="0" i="0" kern="1200" dirty="0" err="1">
                <a:solidFill>
                  <a:schemeClr val="tx1"/>
                </a:solidFill>
                <a:effectLst/>
                <a:latin typeface="+mn-lt"/>
                <a:ea typeface="+mn-ea"/>
                <a:cs typeface="+mn-cs"/>
              </a:rPr>
              <a:t>Tkinter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wxPython</a:t>
            </a:r>
            <a:r>
              <a:rPr lang="en-US" sz="1200" b="0" i="0" kern="1200" dirty="0">
                <a:solidFill>
                  <a:schemeClr val="tx1"/>
                </a:solidFill>
                <a:effectLst/>
                <a:latin typeface="+mn-lt"/>
                <a:ea typeface="+mn-ea"/>
                <a:cs typeface="+mn-cs"/>
              </a:rPr>
              <a:t>, Qt, or GTK+</a:t>
            </a:r>
          </a:p>
          <a:p>
            <a:r>
              <a:rPr lang="en-US" sz="1200" b="0" i="0" kern="1200" dirty="0">
                <a:solidFill>
                  <a:schemeClr val="tx1"/>
                </a:solidFill>
                <a:effectLst/>
                <a:latin typeface="+mn-lt"/>
                <a:ea typeface="+mn-ea"/>
                <a:cs typeface="+mn-cs"/>
              </a:rPr>
              <a:t>---Seaborn: Seaborn aims to make visualization a central part of exploring and understanding data. Its dataset-oriented plotting functions operate on </a:t>
            </a:r>
            <a:r>
              <a:rPr lang="en-US" sz="1200" b="0" i="0" kern="1200" dirty="0" err="1">
                <a:solidFill>
                  <a:schemeClr val="tx1"/>
                </a:solidFill>
                <a:effectLst/>
                <a:latin typeface="+mn-lt"/>
                <a:ea typeface="+mn-ea"/>
                <a:cs typeface="+mn-cs"/>
              </a:rPr>
              <a:t>dataframes</a:t>
            </a:r>
            <a:r>
              <a:rPr lang="en-US" sz="1200" b="0" i="0" kern="1200" dirty="0">
                <a:solidFill>
                  <a:schemeClr val="tx1"/>
                </a:solidFill>
                <a:effectLst/>
                <a:latin typeface="+mn-lt"/>
                <a:ea typeface="+mn-ea"/>
                <a:cs typeface="+mn-cs"/>
              </a:rPr>
              <a:t> and arrays containing whole datasets and internally perform the necessary semantic mapping and statistical aggregation to produce informative plots.</a:t>
            </a:r>
          </a:p>
          <a:p>
            <a:r>
              <a:rPr lang="en-US" sz="1200" kern="1200" dirty="0">
                <a:solidFill>
                  <a:schemeClr val="tx1"/>
                </a:solidFill>
                <a:effectLst/>
                <a:latin typeface="+mn-lt"/>
                <a:ea typeface="+mn-ea"/>
                <a:cs typeface="+mn-cs"/>
              </a:rPr>
              <a:t>some of the functionality that seaborn offers:</a:t>
            </a:r>
          </a:p>
          <a:p>
            <a:r>
              <a:rPr lang="en-US" sz="1200" kern="1200" dirty="0">
                <a:solidFill>
                  <a:schemeClr val="tx1"/>
                </a:solidFill>
                <a:effectLst/>
                <a:latin typeface="+mn-lt"/>
                <a:ea typeface="+mn-ea"/>
                <a:cs typeface="+mn-cs"/>
              </a:rPr>
              <a:t>A dataset-oriented API for examining relationships between multiple variables</a:t>
            </a:r>
          </a:p>
          <a:p>
            <a:r>
              <a:rPr lang="en-US" sz="1200" kern="1200" dirty="0">
                <a:solidFill>
                  <a:schemeClr val="tx1"/>
                </a:solidFill>
                <a:effectLst/>
                <a:latin typeface="+mn-lt"/>
                <a:ea typeface="+mn-ea"/>
                <a:cs typeface="+mn-cs"/>
              </a:rPr>
              <a:t>Specialized support for using categorical variables to show observations or aggregate statistics</a:t>
            </a:r>
          </a:p>
          <a:p>
            <a:r>
              <a:rPr lang="en-US" sz="1200" kern="1200" dirty="0">
                <a:solidFill>
                  <a:schemeClr val="tx1"/>
                </a:solidFill>
                <a:effectLst/>
                <a:latin typeface="+mn-lt"/>
                <a:ea typeface="+mn-ea"/>
                <a:cs typeface="+mn-cs"/>
              </a:rPr>
              <a:t>Options for visualizing univariate or bivariate distributions and for comparing them between subsets of data</a:t>
            </a:r>
          </a:p>
          <a:p>
            <a:r>
              <a:rPr lang="en-US" sz="1200" kern="1200" dirty="0">
                <a:solidFill>
                  <a:schemeClr val="tx1"/>
                </a:solidFill>
                <a:effectLst/>
                <a:latin typeface="+mn-lt"/>
                <a:ea typeface="+mn-ea"/>
                <a:cs typeface="+mn-cs"/>
              </a:rPr>
              <a:t>Automatic estimation and plotting of linear regression models for different kinds dependent variables</a:t>
            </a:r>
          </a:p>
          <a:p>
            <a:r>
              <a:rPr lang="en-US" sz="1200" kern="1200" dirty="0">
                <a:solidFill>
                  <a:schemeClr val="tx1"/>
                </a:solidFill>
                <a:effectLst/>
                <a:latin typeface="+mn-lt"/>
                <a:ea typeface="+mn-ea"/>
                <a:cs typeface="+mn-cs"/>
              </a:rPr>
              <a:t>Convenient views onto the overall structure of complex datasets</a:t>
            </a:r>
          </a:p>
          <a:p>
            <a:r>
              <a:rPr lang="en-US" sz="1200" kern="1200" dirty="0">
                <a:solidFill>
                  <a:schemeClr val="tx1"/>
                </a:solidFill>
                <a:effectLst/>
                <a:latin typeface="+mn-lt"/>
                <a:ea typeface="+mn-ea"/>
                <a:cs typeface="+mn-cs"/>
              </a:rPr>
              <a:t>High-level abstractions for structuring multi-plot grids that let you easily build complex visualizations</a:t>
            </a:r>
          </a:p>
          <a:p>
            <a:r>
              <a:rPr lang="en-US" sz="1200" kern="1200" dirty="0">
                <a:solidFill>
                  <a:schemeClr val="tx1"/>
                </a:solidFill>
                <a:effectLst/>
                <a:latin typeface="+mn-lt"/>
                <a:ea typeface="+mn-ea"/>
                <a:cs typeface="+mn-cs"/>
              </a:rPr>
              <a:t>Concise control over matplotlib figure styling with several built-in themes</a:t>
            </a:r>
          </a:p>
          <a:p>
            <a:r>
              <a:rPr lang="en-US" sz="1200" kern="1200" dirty="0">
                <a:solidFill>
                  <a:schemeClr val="tx1"/>
                </a:solidFill>
                <a:effectLst/>
                <a:latin typeface="+mn-lt"/>
                <a:ea typeface="+mn-ea"/>
                <a:cs typeface="+mn-cs"/>
              </a:rPr>
              <a:t>Tools for choosing color palettes that faithfully reveal patterns in your data</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F13ED97-B3E1-A343-9EA1-B8AB96367B24}" type="slidenum">
              <a:rPr lang="en-US" smtClean="0"/>
              <a:t>4</a:t>
            </a:fld>
            <a:endParaRPr lang="en-US"/>
          </a:p>
        </p:txBody>
      </p:sp>
    </p:spTree>
    <p:extLst>
      <p:ext uri="{BB962C8B-B14F-4D97-AF65-F5344CB8AC3E}">
        <p14:creationId xmlns:p14="http://schemas.microsoft.com/office/powerpoint/2010/main" val="2644217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McKinney, Wes. </a:t>
            </a:r>
            <a:r>
              <a:rPr lang="en-US" sz="1200" b="0" i="1" kern="1200" dirty="0">
                <a:solidFill>
                  <a:schemeClr val="tx1"/>
                </a:solidFill>
                <a:effectLst/>
                <a:latin typeface="+mn-lt"/>
                <a:ea typeface="+mn-ea"/>
                <a:cs typeface="+mn-cs"/>
              </a:rPr>
              <a:t>Python for Data Analysis : Data Wrangling with Pandas, NumPy, and </a:t>
            </a:r>
            <a:r>
              <a:rPr lang="en-US" sz="1200" b="0" i="1" kern="1200" dirty="0" err="1">
                <a:solidFill>
                  <a:schemeClr val="tx1"/>
                </a:solidFill>
                <a:effectLst/>
                <a:latin typeface="+mn-lt"/>
                <a:ea typeface="+mn-ea"/>
                <a:cs typeface="+mn-cs"/>
              </a:rPr>
              <a:t>IPython</a:t>
            </a:r>
            <a:r>
              <a:rPr lang="en-US" sz="1200" b="0" i="1" kern="1200" dirty="0">
                <a:solidFill>
                  <a:schemeClr val="tx1"/>
                </a:solidFill>
                <a:effectLst/>
                <a:latin typeface="+mn-lt"/>
                <a:ea typeface="+mn-ea"/>
                <a:cs typeface="+mn-cs"/>
              </a:rPr>
              <a:t> / Wes McKinney.</a:t>
            </a:r>
            <a:r>
              <a:rPr lang="en-US" sz="1200" b="0" i="0" kern="1200" dirty="0">
                <a:solidFill>
                  <a:schemeClr val="tx1"/>
                </a:solidFill>
                <a:effectLst/>
                <a:latin typeface="+mn-lt"/>
                <a:ea typeface="+mn-ea"/>
                <a:cs typeface="+mn-cs"/>
              </a:rPr>
              <a:t> Second edition. Beijing: O’Reilly, 2017. Print.</a:t>
            </a:r>
            <a:endParaRPr lang="en-US" dirty="0"/>
          </a:p>
        </p:txBody>
      </p:sp>
      <p:sp>
        <p:nvSpPr>
          <p:cNvPr id="4" name="Slide Number Placeholder 3"/>
          <p:cNvSpPr>
            <a:spLocks noGrp="1"/>
          </p:cNvSpPr>
          <p:nvPr>
            <p:ph type="sldNum" sz="quarter" idx="5"/>
          </p:nvPr>
        </p:nvSpPr>
        <p:spPr/>
        <p:txBody>
          <a:bodyPr/>
          <a:lstStyle/>
          <a:p>
            <a:fld id="{1F13ED97-B3E1-A343-9EA1-B8AB96367B24}" type="slidenum">
              <a:rPr lang="en-US" smtClean="0"/>
              <a:t>5</a:t>
            </a:fld>
            <a:endParaRPr lang="en-US"/>
          </a:p>
        </p:txBody>
      </p:sp>
    </p:spTree>
    <p:extLst>
      <p:ext uri="{BB962C8B-B14F-4D97-AF65-F5344CB8AC3E}">
        <p14:creationId xmlns:p14="http://schemas.microsoft.com/office/powerpoint/2010/main" val="3076793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13ED97-B3E1-A343-9EA1-B8AB96367B24}" type="slidenum">
              <a:rPr lang="en-US" smtClean="0"/>
              <a:t>10</a:t>
            </a:fld>
            <a:endParaRPr lang="en-US"/>
          </a:p>
        </p:txBody>
      </p:sp>
    </p:spTree>
    <p:extLst>
      <p:ext uri="{BB962C8B-B14F-4D97-AF65-F5344CB8AC3E}">
        <p14:creationId xmlns:p14="http://schemas.microsoft.com/office/powerpoint/2010/main" val="1692178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13ED97-B3E1-A343-9EA1-B8AB96367B24}" type="slidenum">
              <a:rPr lang="en-US" smtClean="0"/>
              <a:t>17</a:t>
            </a:fld>
            <a:endParaRPr lang="en-US"/>
          </a:p>
        </p:txBody>
      </p:sp>
    </p:spTree>
    <p:extLst>
      <p:ext uri="{BB962C8B-B14F-4D97-AF65-F5344CB8AC3E}">
        <p14:creationId xmlns:p14="http://schemas.microsoft.com/office/powerpoint/2010/main" val="3093614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none"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4/28/20</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2334191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4/28/20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66388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4/28/20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335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4/28/20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938345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none"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4/28/20</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1149446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4/28/20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388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A7F15D8-96D1-4781-BC50-CA8A088B2FE4}" type="datetime1">
              <a:rPr lang="en-US" smtClean="0"/>
              <a:t>4/28/20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540677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4/28/20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28661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4/28/20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33381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4/28/20</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3571200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4/28/20</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4285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t>4/28/20</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2805121364"/>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20" r:id="rId4"/>
    <p:sldLayoutId id="2147483721" r:id="rId5"/>
    <p:sldLayoutId id="2147483727" r:id="rId6"/>
    <p:sldLayoutId id="2147483722" r:id="rId7"/>
    <p:sldLayoutId id="2147483723" r:id="rId8"/>
    <p:sldLayoutId id="2147483724" r:id="rId9"/>
    <p:sldLayoutId id="2147483725" r:id="rId10"/>
    <p:sldLayoutId id="2147483726" r:id="rId11"/>
  </p:sldLayoutIdLst>
  <p:hf sldNum="0" hdr="0" ftr="0" dt="0"/>
  <p:txStyles>
    <p:titleStyle>
      <a:lvl1pPr algn="l" defTabSz="914400" rtl="0" eaLnBrk="1" latinLnBrk="0" hangingPunct="1">
        <a:lnSpc>
          <a:spcPct val="90000"/>
        </a:lnSpc>
        <a:spcBef>
          <a:spcPct val="0"/>
        </a:spcBef>
        <a:buNone/>
        <a:defRPr lang="en-US" sz="4000" b="1"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image" Target="../media/image11.svg"/><Relationship Id="rId5" Type="http://schemas.openxmlformats.org/officeDocument/2006/relationships/diagramQuickStyle" Target="../diagrams/quickStyle6.xml"/><Relationship Id="rId10" Type="http://schemas.openxmlformats.org/officeDocument/2006/relationships/image" Target="../media/image10.png"/><Relationship Id="rId4" Type="http://schemas.openxmlformats.org/officeDocument/2006/relationships/diagramLayout" Target="../diagrams/layout6.xml"/><Relationship Id="rId9"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tif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s://colab.research.google.com/drive/1J3sEwiGilhsKXU9H1J_ZBFwNJazZvN1H"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287C82A8-88CF-4589-9F2B-05D6601497B6}"/>
              </a:ext>
            </a:extLst>
          </p:cNvPr>
          <p:cNvPicPr>
            <a:picLocks noChangeAspect="1"/>
          </p:cNvPicPr>
          <p:nvPr/>
        </p:nvPicPr>
        <p:blipFill rotWithShape="1">
          <a:blip r:embed="rId2"/>
          <a:srcRect t="14799" b="26759"/>
          <a:stretch/>
        </p:blipFill>
        <p:spPr>
          <a:xfrm>
            <a:off x="1" y="10"/>
            <a:ext cx="12191999" cy="6857990"/>
          </a:xfrm>
          <a:prstGeom prst="rect">
            <a:avLst/>
          </a:prstGeom>
        </p:spPr>
      </p:pic>
      <p:sp>
        <p:nvSpPr>
          <p:cNvPr id="9" name="Rectangle 8">
            <a:extLst>
              <a:ext uri="{FF2B5EF4-FFF2-40B4-BE49-F238E27FC236}">
                <a16:creationId xmlns:a16="http://schemas.microsoft.com/office/drawing/2014/main" id="{2644B391-9BFE-445C-A9EC-F544BB85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9790" y="0"/>
            <a:ext cx="4662210" cy="6858000"/>
          </a:xfrm>
          <a:prstGeom prst="rect">
            <a:avLst/>
          </a:prstGeom>
          <a:solidFill>
            <a:schemeClr val="bg1">
              <a:alpha val="30000"/>
            </a:schemeClr>
          </a:solidFill>
          <a:ln w="6350" cap="sq" cmpd="sng" algn="ctr">
            <a:noFill/>
            <a:prstDash val="solid"/>
            <a:miter lim="800000"/>
          </a:ln>
          <a:effectLst/>
        </p:spPr>
      </p:sp>
      <p:sp>
        <p:nvSpPr>
          <p:cNvPr id="11" name="Rectangle 10">
            <a:extLst>
              <a:ext uri="{FF2B5EF4-FFF2-40B4-BE49-F238E27FC236}">
                <a16:creationId xmlns:a16="http://schemas.microsoft.com/office/drawing/2014/main" id="{17B6D4D1-B988-457E-986C-12FB1339E6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9790" y="0"/>
            <a:ext cx="4662210" cy="6858000"/>
          </a:xfrm>
          <a:prstGeom prst="rect">
            <a:avLst/>
          </a:prstGeom>
          <a:solidFill>
            <a:srgbClr val="6DCEB1">
              <a:alpha val="40000"/>
            </a:srgbClr>
          </a:solidFill>
          <a:ln w="6350" cap="sq" cmpd="sng" algn="ctr">
            <a:noFill/>
            <a:prstDash val="solid"/>
            <a:miter lim="800000"/>
          </a:ln>
          <a:effectLst/>
        </p:spPr>
      </p:sp>
      <p:sp>
        <p:nvSpPr>
          <p:cNvPr id="13" name="Rectangle 12">
            <a:extLst>
              <a:ext uri="{FF2B5EF4-FFF2-40B4-BE49-F238E27FC236}">
                <a16:creationId xmlns:a16="http://schemas.microsoft.com/office/drawing/2014/main" id="{80F26E69-87D9-4655-AE7B-280A87AA3C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93767" y="164592"/>
            <a:ext cx="4334256" cy="6528816"/>
          </a:xfrm>
          <a:prstGeom prst="rect">
            <a:avLst/>
          </a:prstGeom>
          <a:noFill/>
          <a:ln w="6350" cap="sq" cmpd="sng" algn="ctr">
            <a:solidFill>
              <a:schemeClr val="tx1"/>
            </a:solidFill>
            <a:prstDash val="solid"/>
            <a:miter lim="800000"/>
          </a:ln>
          <a:effectLst>
            <a:softEdge rad="0"/>
          </a:effectLst>
        </p:spPr>
      </p:sp>
      <p:sp>
        <p:nvSpPr>
          <p:cNvPr id="2" name="Title 1">
            <a:extLst>
              <a:ext uri="{FF2B5EF4-FFF2-40B4-BE49-F238E27FC236}">
                <a16:creationId xmlns:a16="http://schemas.microsoft.com/office/drawing/2014/main" id="{3BA1A3F3-07FE-FE40-B040-D18BDD1D142A}"/>
              </a:ext>
            </a:extLst>
          </p:cNvPr>
          <p:cNvSpPr>
            <a:spLocks noGrp="1"/>
          </p:cNvSpPr>
          <p:nvPr>
            <p:ph type="ctrTitle"/>
          </p:nvPr>
        </p:nvSpPr>
        <p:spPr>
          <a:xfrm>
            <a:off x="7996314" y="1340361"/>
            <a:ext cx="3729162" cy="3341700"/>
          </a:xfrm>
        </p:spPr>
        <p:txBody>
          <a:bodyPr>
            <a:normAutofit/>
          </a:bodyPr>
          <a:lstStyle/>
          <a:p>
            <a:r>
              <a:rPr lang="en-US" sz="3600" dirty="0">
                <a:solidFill>
                  <a:schemeClr val="tx1"/>
                </a:solidFill>
              </a:rPr>
              <a:t>Introduction to Data Analysis using Python </a:t>
            </a:r>
          </a:p>
        </p:txBody>
      </p:sp>
      <p:sp>
        <p:nvSpPr>
          <p:cNvPr id="3" name="Subtitle 2">
            <a:extLst>
              <a:ext uri="{FF2B5EF4-FFF2-40B4-BE49-F238E27FC236}">
                <a16:creationId xmlns:a16="http://schemas.microsoft.com/office/drawing/2014/main" id="{DED8288B-B0F1-AA44-B316-E2BA133C3A20}"/>
              </a:ext>
            </a:extLst>
          </p:cNvPr>
          <p:cNvSpPr>
            <a:spLocks noGrp="1"/>
          </p:cNvSpPr>
          <p:nvPr>
            <p:ph type="subTitle" idx="1"/>
          </p:nvPr>
        </p:nvSpPr>
        <p:spPr>
          <a:xfrm>
            <a:off x="7964074" y="4731476"/>
            <a:ext cx="3793642" cy="970905"/>
          </a:xfrm>
        </p:spPr>
        <p:txBody>
          <a:bodyPr>
            <a:normAutofit/>
          </a:bodyPr>
          <a:lstStyle/>
          <a:p>
            <a:r>
              <a:rPr lang="en-US" dirty="0">
                <a:solidFill>
                  <a:schemeClr val="tx1"/>
                </a:solidFill>
              </a:rPr>
              <a:t>Yongqi Pang</a:t>
            </a:r>
          </a:p>
        </p:txBody>
      </p:sp>
    </p:spTree>
    <p:extLst>
      <p:ext uri="{BB962C8B-B14F-4D97-AF65-F5344CB8AC3E}">
        <p14:creationId xmlns:p14="http://schemas.microsoft.com/office/powerpoint/2010/main" val="2167214273"/>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AD6B69-E0A0-476D-9EE1-6B69F04C59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BE10A1-AD5F-4AB3-8A94-41D62B494A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1">
              <a:lumMod val="85000"/>
              <a:alpha val="60000"/>
            </a:schemeClr>
          </a:solidFill>
          <a:ln w="6350" cap="flat" cmpd="sng" algn="ctr">
            <a:noFill/>
            <a:prstDash val="solid"/>
          </a:ln>
          <a:effectLst>
            <a:softEdge rad="0"/>
          </a:effectLst>
        </p:spPr>
      </p:sp>
      <p:sp>
        <p:nvSpPr>
          <p:cNvPr id="2" name="Title 1">
            <a:extLst>
              <a:ext uri="{FF2B5EF4-FFF2-40B4-BE49-F238E27FC236}">
                <a16:creationId xmlns:a16="http://schemas.microsoft.com/office/drawing/2014/main" id="{1FB27862-868F-F843-87A6-459E25AF90E3}"/>
              </a:ext>
            </a:extLst>
          </p:cNvPr>
          <p:cNvSpPr>
            <a:spLocks noGrp="1"/>
          </p:cNvSpPr>
          <p:nvPr>
            <p:ph type="title"/>
          </p:nvPr>
        </p:nvSpPr>
        <p:spPr>
          <a:xfrm>
            <a:off x="573409" y="559478"/>
            <a:ext cx="3569966" cy="1826536"/>
          </a:xfrm>
        </p:spPr>
        <p:txBody>
          <a:bodyPr>
            <a:normAutofit/>
          </a:bodyPr>
          <a:lstStyle/>
          <a:p>
            <a:pPr algn="ctr"/>
            <a:r>
              <a:rPr lang="en-US"/>
              <a:t>What is SIR </a:t>
            </a:r>
            <a:br>
              <a:rPr lang="en-US"/>
            </a:br>
            <a:r>
              <a:rPr lang="en-US"/>
              <a:t>model</a:t>
            </a:r>
            <a:endParaRPr lang="en-US" dirty="0"/>
          </a:p>
        </p:txBody>
      </p:sp>
      <p:sp>
        <p:nvSpPr>
          <p:cNvPr id="14" name="Rectangle 13">
            <a:extLst>
              <a:ext uri="{FF2B5EF4-FFF2-40B4-BE49-F238E27FC236}">
                <a16:creationId xmlns:a16="http://schemas.microsoft.com/office/drawing/2014/main" id="{5684BFFE-6A90-4311-ACD5-B34177D464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4122323" cy="6108192"/>
          </a:xfrm>
          <a:prstGeom prst="rect">
            <a:avLst/>
          </a:prstGeom>
          <a:noFill/>
          <a:ln w="6350" cap="sq" cmpd="sng" algn="ctr">
            <a:solidFill>
              <a:schemeClr val="tx1">
                <a:lumMod val="75000"/>
                <a:lumOff val="25000"/>
              </a:schemeClr>
            </a:solidFill>
            <a:prstDash val="solid"/>
            <a:miter lim="800000"/>
          </a:ln>
          <a:effectLst/>
        </p:spPr>
      </p:sp>
      <p:sp>
        <p:nvSpPr>
          <p:cNvPr id="4" name="TextBox 3">
            <a:extLst>
              <a:ext uri="{FF2B5EF4-FFF2-40B4-BE49-F238E27FC236}">
                <a16:creationId xmlns:a16="http://schemas.microsoft.com/office/drawing/2014/main" id="{0BDCB16C-4490-F149-BCC1-55307F1818C2}"/>
              </a:ext>
            </a:extLst>
          </p:cNvPr>
          <p:cNvSpPr txBox="1"/>
          <p:nvPr/>
        </p:nvSpPr>
        <p:spPr>
          <a:xfrm>
            <a:off x="807695" y="2017431"/>
            <a:ext cx="3472840" cy="4247317"/>
          </a:xfrm>
          <a:prstGeom prst="rect">
            <a:avLst/>
          </a:prstGeom>
          <a:noFill/>
        </p:spPr>
        <p:txBody>
          <a:bodyPr wrap="square" rtlCol="0">
            <a:spAutoFit/>
          </a:bodyPr>
          <a:lstStyle/>
          <a:p>
            <a:pPr marL="285750" lvl="0" indent="-285750">
              <a:lnSpc>
                <a:spcPct val="100000"/>
              </a:lnSpc>
              <a:buFont typeface="Arial" panose="020B0604020202020204" pitchFamily="34" charset="0"/>
              <a:buChar char="•"/>
            </a:pPr>
            <a:r>
              <a:rPr lang="en-US" b="1" dirty="0"/>
              <a:t>SIR model </a:t>
            </a:r>
            <a:r>
              <a:rPr lang="en-US" dirty="0"/>
              <a:t>is a kind of compartmental model describing the dynamics of infection disease. The model divides the population into compartments, Each compartments is expected to have same characteristics. SIR represents the three compartments segmented by the model.</a:t>
            </a:r>
          </a:p>
          <a:p>
            <a:pPr marL="285750" lvl="0" indent="-285750">
              <a:lnSpc>
                <a:spcPct val="100000"/>
              </a:lnSpc>
              <a:buFont typeface="Arial" panose="020B0604020202020204" pitchFamily="34" charset="0"/>
              <a:buChar char="•"/>
            </a:pPr>
            <a:r>
              <a:rPr lang="en-US" dirty="0"/>
              <a:t>S~ Susceptible</a:t>
            </a:r>
          </a:p>
          <a:p>
            <a:pPr marL="285750" lvl="0" indent="-285750">
              <a:lnSpc>
                <a:spcPct val="100000"/>
              </a:lnSpc>
              <a:buFont typeface="Arial" panose="020B0604020202020204" pitchFamily="34" charset="0"/>
              <a:buChar char="•"/>
            </a:pPr>
            <a:r>
              <a:rPr lang="en-US" dirty="0"/>
              <a:t>I~ Infectious</a:t>
            </a:r>
          </a:p>
          <a:p>
            <a:pPr marL="285750" lvl="0" indent="-285750">
              <a:lnSpc>
                <a:spcPct val="100000"/>
              </a:lnSpc>
              <a:buFont typeface="Arial" panose="020B0604020202020204" pitchFamily="34" charset="0"/>
              <a:buChar char="•"/>
            </a:pPr>
            <a:r>
              <a:rPr lang="en-US" dirty="0"/>
              <a:t>R~ Recovered</a:t>
            </a:r>
          </a:p>
          <a:p>
            <a:endParaRPr lang="en-US" dirty="0"/>
          </a:p>
        </p:txBody>
      </p:sp>
      <p:graphicFrame>
        <p:nvGraphicFramePr>
          <p:cNvPr id="13" name="Diagram 12">
            <a:extLst>
              <a:ext uri="{FF2B5EF4-FFF2-40B4-BE49-F238E27FC236}">
                <a16:creationId xmlns:a16="http://schemas.microsoft.com/office/drawing/2014/main" id="{68CC863F-CD63-DD4C-8226-9C9688393984}"/>
              </a:ext>
            </a:extLst>
          </p:cNvPr>
          <p:cNvGraphicFramePr/>
          <p:nvPr>
            <p:extLst>
              <p:ext uri="{D42A27DB-BD31-4B8C-83A1-F6EECF244321}">
                <p14:modId xmlns:p14="http://schemas.microsoft.com/office/powerpoint/2010/main" val="789175018"/>
              </p:ext>
            </p:extLst>
          </p:nvPr>
        </p:nvGraphicFramePr>
        <p:xfrm>
          <a:off x="5217348" y="374903"/>
          <a:ext cx="5874205" cy="5586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Rectangle 18" descr="Doctor">
            <a:extLst>
              <a:ext uri="{FF2B5EF4-FFF2-40B4-BE49-F238E27FC236}">
                <a16:creationId xmlns:a16="http://schemas.microsoft.com/office/drawing/2014/main" id="{6345C545-17C8-D443-95B2-4A14841720E9}"/>
              </a:ext>
            </a:extLst>
          </p:cNvPr>
          <p:cNvSpPr/>
          <p:nvPr/>
        </p:nvSpPr>
        <p:spPr>
          <a:xfrm>
            <a:off x="5542611" y="650977"/>
            <a:ext cx="821769" cy="821769"/>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Rectangle 19" descr="Skull">
            <a:extLst>
              <a:ext uri="{FF2B5EF4-FFF2-40B4-BE49-F238E27FC236}">
                <a16:creationId xmlns:a16="http://schemas.microsoft.com/office/drawing/2014/main" id="{98A8E105-6EAB-304F-8E70-4E5E55E181DB}"/>
              </a:ext>
            </a:extLst>
          </p:cNvPr>
          <p:cNvSpPr/>
          <p:nvPr/>
        </p:nvSpPr>
        <p:spPr>
          <a:xfrm>
            <a:off x="5542611" y="2757272"/>
            <a:ext cx="821769" cy="821769"/>
          </a:xfrm>
          <a:prstGeom prst="rect">
            <a:avLst/>
          </a:prstGeom>
          <a: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Heart 14">
            <a:extLst>
              <a:ext uri="{FF2B5EF4-FFF2-40B4-BE49-F238E27FC236}">
                <a16:creationId xmlns:a16="http://schemas.microsoft.com/office/drawing/2014/main" id="{6599EE14-9382-7F4F-8ABA-B79E047DE6A8}"/>
              </a:ext>
            </a:extLst>
          </p:cNvPr>
          <p:cNvSpPr/>
          <p:nvPr/>
        </p:nvSpPr>
        <p:spPr>
          <a:xfrm>
            <a:off x="5577917" y="4863567"/>
            <a:ext cx="751156" cy="67338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3049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82E2A95-1A08-4118-83C6-B1CA5648E0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FFEFC7E-85EE-4AC9-A351-FBEB13A1D6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534" y="237744"/>
            <a:ext cx="2926080" cy="6382512"/>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CB2511BB-FC4C-45F3-94EB-661D6806C9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9100" y="413053"/>
            <a:ext cx="2616201" cy="6064596"/>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B10285-62FE-0741-9910-B59AE37CCA64}"/>
              </a:ext>
            </a:extLst>
          </p:cNvPr>
          <p:cNvSpPr>
            <a:spLocks noGrp="1"/>
          </p:cNvSpPr>
          <p:nvPr>
            <p:ph type="title"/>
          </p:nvPr>
        </p:nvSpPr>
        <p:spPr>
          <a:xfrm>
            <a:off x="557720" y="612843"/>
            <a:ext cx="2312480" cy="1499738"/>
          </a:xfrm>
        </p:spPr>
        <p:txBody>
          <a:bodyPr anchor="b">
            <a:normAutofit/>
          </a:bodyPr>
          <a:lstStyle/>
          <a:p>
            <a:r>
              <a:rPr lang="en-US" sz="2800" dirty="0"/>
              <a:t>SIR Model: Chart</a:t>
            </a:r>
          </a:p>
        </p:txBody>
      </p:sp>
      <p:sp>
        <p:nvSpPr>
          <p:cNvPr id="3" name="Content Placeholder 2">
            <a:extLst>
              <a:ext uri="{FF2B5EF4-FFF2-40B4-BE49-F238E27FC236}">
                <a16:creationId xmlns:a16="http://schemas.microsoft.com/office/drawing/2014/main" id="{E67B86CD-448E-9443-9424-CFF3951E6E54}"/>
              </a:ext>
            </a:extLst>
          </p:cNvPr>
          <p:cNvSpPr>
            <a:spLocks noGrp="1"/>
          </p:cNvSpPr>
          <p:nvPr>
            <p:ph idx="1"/>
          </p:nvPr>
        </p:nvSpPr>
        <p:spPr>
          <a:xfrm>
            <a:off x="557720" y="2149813"/>
            <a:ext cx="2312479" cy="3854197"/>
          </a:xfrm>
        </p:spPr>
        <p:txBody>
          <a:bodyPr>
            <a:normAutofit/>
          </a:bodyPr>
          <a:lstStyle/>
          <a:p>
            <a:pPr>
              <a:lnSpc>
                <a:spcPct val="100000"/>
              </a:lnSpc>
            </a:pPr>
            <a:r>
              <a:rPr lang="en-US" sz="1600" dirty="0">
                <a:solidFill>
                  <a:schemeClr val="tx1">
                    <a:lumMod val="85000"/>
                    <a:lumOff val="15000"/>
                  </a:schemeClr>
                </a:solidFill>
              </a:rPr>
              <a:t>SIR model is a framework describing the number of people in each group can change over time. </a:t>
            </a:r>
          </a:p>
          <a:p>
            <a:pPr>
              <a:lnSpc>
                <a:spcPct val="100000"/>
              </a:lnSpc>
            </a:pPr>
            <a:r>
              <a:rPr lang="en-US" sz="1600" dirty="0">
                <a:solidFill>
                  <a:schemeClr val="tx1">
                    <a:lumMod val="85000"/>
                    <a:lumOff val="15000"/>
                  </a:schemeClr>
                </a:solidFill>
              </a:rPr>
              <a:t>SIR model allows us to describe the number of people in each compartment with the ordinary differential equation.</a:t>
            </a:r>
          </a:p>
        </p:txBody>
      </p:sp>
      <p:sp>
        <p:nvSpPr>
          <p:cNvPr id="16" name="Rectangle 15">
            <a:extLst>
              <a:ext uri="{FF2B5EF4-FFF2-40B4-BE49-F238E27FC236}">
                <a16:creationId xmlns:a16="http://schemas.microsoft.com/office/drawing/2014/main" id="{68DC0EC7-60EA-4BD3-BC04-D547DE1B28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69764" y="413053"/>
            <a:ext cx="8212114" cy="6064596"/>
          </a:xfrm>
          <a:prstGeom prst="rect">
            <a:avLst/>
          </a:prstGeom>
          <a:noFill/>
          <a:ln w="6350" cap="sq" cmpd="sng" algn="ctr">
            <a:solidFill>
              <a:srgbClr val="404040"/>
            </a:solidFill>
            <a:prstDash val="solid"/>
            <a:miter lim="800000"/>
          </a:ln>
          <a:effectLst/>
        </p:spPr>
      </p:sp>
      <p:pic>
        <p:nvPicPr>
          <p:cNvPr id="5" name="Picture 4" descr="A picture containing clock&#10;&#10;Description automatically generated">
            <a:extLst>
              <a:ext uri="{FF2B5EF4-FFF2-40B4-BE49-F238E27FC236}">
                <a16:creationId xmlns:a16="http://schemas.microsoft.com/office/drawing/2014/main" id="{3E1BBE2B-861F-AB42-B815-F91708D51DB8}"/>
              </a:ext>
            </a:extLst>
          </p:cNvPr>
          <p:cNvPicPr>
            <a:picLocks noChangeAspect="1"/>
          </p:cNvPicPr>
          <p:nvPr/>
        </p:nvPicPr>
        <p:blipFill>
          <a:blip r:embed="rId2"/>
          <a:stretch>
            <a:fillRect/>
          </a:stretch>
        </p:blipFill>
        <p:spPr>
          <a:xfrm>
            <a:off x="4049422" y="2330381"/>
            <a:ext cx="7237877" cy="2225646"/>
          </a:xfrm>
          <a:prstGeom prst="rect">
            <a:avLst/>
          </a:prstGeom>
        </p:spPr>
      </p:pic>
      <p:sp>
        <p:nvSpPr>
          <p:cNvPr id="6" name="TextBox 5">
            <a:extLst>
              <a:ext uri="{FF2B5EF4-FFF2-40B4-BE49-F238E27FC236}">
                <a16:creationId xmlns:a16="http://schemas.microsoft.com/office/drawing/2014/main" id="{3256854D-9C35-6547-B36F-6FC0217D8962}"/>
              </a:ext>
            </a:extLst>
          </p:cNvPr>
          <p:cNvSpPr txBox="1"/>
          <p:nvPr/>
        </p:nvSpPr>
        <p:spPr>
          <a:xfrm>
            <a:off x="4157472" y="612843"/>
            <a:ext cx="6437376" cy="646331"/>
          </a:xfrm>
          <a:prstGeom prst="rect">
            <a:avLst/>
          </a:prstGeom>
          <a:noFill/>
        </p:spPr>
        <p:txBody>
          <a:bodyPr wrap="square" rtlCol="0">
            <a:spAutoFit/>
          </a:bodyPr>
          <a:lstStyle/>
          <a:p>
            <a:r>
              <a:rPr lang="en-US" dirty="0">
                <a:solidFill>
                  <a:schemeClr val="bg1"/>
                </a:solidFill>
              </a:rPr>
              <a:t>The relationships among these three groups of people are show as the chart below:</a:t>
            </a:r>
            <a:endParaRPr lang="en-US"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0072DD6-4EF7-B547-BA39-2F1DB34A88D7}"/>
                  </a:ext>
                </a:extLst>
              </p:cNvPr>
              <p:cNvSpPr txBox="1"/>
              <p:nvPr/>
            </p:nvSpPr>
            <p:spPr>
              <a:xfrm>
                <a:off x="4401312" y="5084064"/>
                <a:ext cx="619353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ea typeface="Cambria Math" panose="02040503050406030204" pitchFamily="18" charset="0"/>
                        </a:rPr>
                        <m:t>𝑇𝑜𝑡𝑎𝑙</m:t>
                      </m:r>
                      <m:r>
                        <a:rPr lang="en-US" b="0" i="1" smtClean="0">
                          <a:solidFill>
                            <a:schemeClr val="bg1"/>
                          </a:solidFill>
                          <a:latin typeface="Cambria Math" panose="02040503050406030204" pitchFamily="18" charset="0"/>
                          <a:ea typeface="Cambria Math" panose="02040503050406030204" pitchFamily="18" charset="0"/>
                        </a:rPr>
                        <m:t> </m:t>
                      </m:r>
                      <m:r>
                        <a:rPr lang="en-US" b="0" i="1" smtClean="0">
                          <a:solidFill>
                            <a:schemeClr val="bg1"/>
                          </a:solidFill>
                          <a:latin typeface="Cambria Math" panose="02040503050406030204" pitchFamily="18" charset="0"/>
                          <a:ea typeface="Cambria Math" panose="02040503050406030204" pitchFamily="18" charset="0"/>
                        </a:rPr>
                        <m:t>𝑝𝑜𝑝𝑢𝑙𝑎𝑡𝑖𝑜𝑛</m:t>
                      </m:r>
                      <m:r>
                        <a:rPr lang="en-US" b="0" i="1" smtClean="0">
                          <a:solidFill>
                            <a:schemeClr val="bg1"/>
                          </a:solidFill>
                          <a:latin typeface="Cambria Math" panose="02040503050406030204" pitchFamily="18" charset="0"/>
                          <a:ea typeface="Cambria Math" panose="02040503050406030204" pitchFamily="18" charset="0"/>
                        </a:rPr>
                        <m:t>⟹</m:t>
                      </m:r>
                      <m:r>
                        <a:rPr lang="en-US" b="0" i="1" smtClean="0">
                          <a:solidFill>
                            <a:schemeClr val="bg1"/>
                          </a:solidFill>
                          <a:latin typeface="Cambria Math" panose="02040503050406030204" pitchFamily="18" charset="0"/>
                        </a:rPr>
                        <m:t>𝑁</m:t>
                      </m:r>
                      <m:r>
                        <a:rPr lang="en-US" b="0" i="1" smtClean="0">
                          <a:solidFill>
                            <a:schemeClr val="bg1"/>
                          </a:solidFill>
                          <a:latin typeface="Cambria Math" panose="02040503050406030204" pitchFamily="18" charset="0"/>
                        </a:rPr>
                        <m:t>=</m:t>
                      </m:r>
                      <m:r>
                        <a:rPr lang="en-US" b="0" i="1" smtClean="0">
                          <a:solidFill>
                            <a:schemeClr val="bg1"/>
                          </a:solidFill>
                          <a:latin typeface="Cambria Math" panose="02040503050406030204" pitchFamily="18" charset="0"/>
                        </a:rPr>
                        <m:t>𝑆</m:t>
                      </m:r>
                      <m:r>
                        <a:rPr lang="en-US" b="0" i="1" smtClean="0">
                          <a:solidFill>
                            <a:schemeClr val="bg1"/>
                          </a:solidFill>
                          <a:latin typeface="Cambria Math" panose="02040503050406030204" pitchFamily="18" charset="0"/>
                        </a:rPr>
                        <m:t>+</m:t>
                      </m:r>
                      <m:r>
                        <a:rPr lang="en-US" b="0" i="1" smtClean="0">
                          <a:solidFill>
                            <a:schemeClr val="bg1"/>
                          </a:solidFill>
                          <a:latin typeface="Cambria Math" panose="02040503050406030204" pitchFamily="18" charset="0"/>
                        </a:rPr>
                        <m:t>𝐼</m:t>
                      </m:r>
                      <m:r>
                        <a:rPr lang="en-US" b="0" i="1" smtClean="0">
                          <a:solidFill>
                            <a:schemeClr val="bg1"/>
                          </a:solidFill>
                          <a:latin typeface="Cambria Math" panose="02040503050406030204" pitchFamily="18" charset="0"/>
                        </a:rPr>
                        <m:t>+</m:t>
                      </m:r>
                      <m:r>
                        <a:rPr lang="en-US" b="0" i="1" smtClean="0">
                          <a:solidFill>
                            <a:schemeClr val="bg1"/>
                          </a:solidFill>
                          <a:latin typeface="Cambria Math" panose="02040503050406030204" pitchFamily="18" charset="0"/>
                        </a:rPr>
                        <m:t>𝑅</m:t>
                      </m:r>
                    </m:oMath>
                  </m:oMathPara>
                </a14:m>
                <a:endParaRPr lang="en-US" b="0" dirty="0">
                  <a:solidFill>
                    <a:schemeClr val="bg1"/>
                  </a:solidFill>
                </a:endParaRPr>
              </a:p>
            </p:txBody>
          </p:sp>
        </mc:Choice>
        <mc:Fallback xmlns="">
          <p:sp>
            <p:nvSpPr>
              <p:cNvPr id="7" name="TextBox 6">
                <a:extLst>
                  <a:ext uri="{FF2B5EF4-FFF2-40B4-BE49-F238E27FC236}">
                    <a16:creationId xmlns:a16="http://schemas.microsoft.com/office/drawing/2014/main" id="{50072DD6-4EF7-B547-BA39-2F1DB34A88D7}"/>
                  </a:ext>
                </a:extLst>
              </p:cNvPr>
              <p:cNvSpPr txBox="1">
                <a:spLocks noRot="1" noChangeAspect="1" noMove="1" noResize="1" noEditPoints="1" noAdjustHandles="1" noChangeArrowheads="1" noChangeShapeType="1" noTextEdit="1"/>
              </p:cNvSpPr>
              <p:nvPr/>
            </p:nvSpPr>
            <p:spPr>
              <a:xfrm>
                <a:off x="4401312" y="5084064"/>
                <a:ext cx="6193536" cy="369332"/>
              </a:xfrm>
              <a:prstGeom prst="rect">
                <a:avLst/>
              </a:prstGeom>
              <a:blipFill>
                <a:blip r:embed="rId3"/>
                <a:stretch>
                  <a:fillRect b="-20000"/>
                </a:stretch>
              </a:blipFill>
            </p:spPr>
            <p:txBody>
              <a:bodyPr/>
              <a:lstStyle/>
              <a:p>
                <a:r>
                  <a:rPr lang="en-US">
                    <a:noFill/>
                  </a:rPr>
                  <a:t> </a:t>
                </a:r>
              </a:p>
            </p:txBody>
          </p:sp>
        </mc:Fallback>
      </mc:AlternateContent>
    </p:spTree>
    <p:extLst>
      <p:ext uri="{BB962C8B-B14F-4D97-AF65-F5344CB8AC3E}">
        <p14:creationId xmlns:p14="http://schemas.microsoft.com/office/powerpoint/2010/main" val="2577784229"/>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52B744B-0F81-487E-A851-51A3233F0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D6D39BE-B8E2-4FCD-92BE-1E88F59736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C13A2EBD-9403-4884-A9BD-8B154778C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1">
            <a:extLst>
              <a:ext uri="{FF2B5EF4-FFF2-40B4-BE49-F238E27FC236}">
                <a16:creationId xmlns:a16="http://schemas.microsoft.com/office/drawing/2014/main" id="{1C9A43F2-5B42-CD4A-A090-3A47798CC4D8}"/>
              </a:ext>
            </a:extLst>
          </p:cNvPr>
          <p:cNvSpPr>
            <a:spLocks noGrp="1"/>
          </p:cNvSpPr>
          <p:nvPr>
            <p:ph type="title"/>
          </p:nvPr>
        </p:nvSpPr>
        <p:spPr>
          <a:xfrm>
            <a:off x="1066800" y="642594"/>
            <a:ext cx="10058400" cy="1371600"/>
          </a:xfrm>
        </p:spPr>
        <p:txBody>
          <a:bodyPr>
            <a:normAutofit/>
          </a:bodyPr>
          <a:lstStyle/>
          <a:p>
            <a:r>
              <a:rPr lang="en-US" dirty="0"/>
              <a:t>Parameters and equations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E53051D-AF24-3E4D-9553-DD6A0D13C471}"/>
                  </a:ext>
                </a:extLst>
              </p:cNvPr>
              <p:cNvSpPr>
                <a:spLocks noGrp="1"/>
              </p:cNvSpPr>
              <p:nvPr>
                <p:ph idx="1"/>
              </p:nvPr>
            </p:nvSpPr>
            <p:spPr>
              <a:xfrm>
                <a:off x="4637165" y="2103120"/>
                <a:ext cx="6488035" cy="3931920"/>
              </a:xfrm>
            </p:spPr>
            <p:txBody>
              <a:bodyPr>
                <a:normAutofit/>
              </a:bodyPr>
              <a:lstStyle/>
              <a:p>
                <a14:m>
                  <m:oMath xmlns:m="http://schemas.openxmlformats.org/officeDocument/2006/math">
                    <m:r>
                      <a:rPr lang="en-US" i="1" smtClean="0">
                        <a:latin typeface="Cambria Math" panose="02040503050406030204" pitchFamily="18" charset="0"/>
                        <a:ea typeface="Cambria Math" panose="02040503050406030204" pitchFamily="18" charset="0"/>
                      </a:rPr>
                      <m:t>𝛽</m:t>
                    </m:r>
                  </m:oMath>
                </a14:m>
                <a:r>
                  <a:rPr lang="en-US" dirty="0"/>
                  <a:t> is a parameter controlling how much the disease can be transmitted through exposure. It is determined by the chance of contact and the probability of disease transmission.</a:t>
                </a:r>
              </a:p>
              <a:p>
                <a14:m>
                  <m:oMath xmlns:m="http://schemas.openxmlformats.org/officeDocument/2006/math">
                    <m:r>
                      <a:rPr lang="en-US" i="1" smtClean="0">
                        <a:latin typeface="Cambria Math" panose="02040503050406030204" pitchFamily="18" charset="0"/>
                        <a:ea typeface="Cambria Math" panose="02040503050406030204" pitchFamily="18" charset="0"/>
                      </a:rPr>
                      <m:t>𝛾</m:t>
                    </m:r>
                    <m:r>
                      <a:rPr lang="en-US" b="0" i="1" smtClean="0">
                        <a:latin typeface="Cambria Math" panose="02040503050406030204" pitchFamily="18" charset="0"/>
                        <a:ea typeface="Cambria Math" panose="02040503050406030204" pitchFamily="18" charset="0"/>
                      </a:rPr>
                      <m:t> </m:t>
                    </m:r>
                  </m:oMath>
                </a14:m>
                <a:r>
                  <a:rPr lang="en-US" dirty="0"/>
                  <a:t>is a parameter expressing how much the disease can be recovered in a specific period. Once the people are healed, they get immunity. There is no chance for them to go back susceptible again. </a:t>
                </a:r>
                <a:endParaRPr lang="en-US" b="1" dirty="0"/>
              </a:p>
            </p:txBody>
          </p:sp>
        </mc:Choice>
        <mc:Fallback xmlns="">
          <p:sp>
            <p:nvSpPr>
              <p:cNvPr id="3" name="Content Placeholder 2">
                <a:extLst>
                  <a:ext uri="{FF2B5EF4-FFF2-40B4-BE49-F238E27FC236}">
                    <a16:creationId xmlns:a16="http://schemas.microsoft.com/office/drawing/2014/main" id="{BE53051D-AF24-3E4D-9553-DD6A0D13C471}"/>
                  </a:ext>
                </a:extLst>
              </p:cNvPr>
              <p:cNvSpPr>
                <a:spLocks noGrp="1" noRot="1" noChangeAspect="1" noMove="1" noResize="1" noEditPoints="1" noAdjustHandles="1" noChangeArrowheads="1" noChangeShapeType="1" noTextEdit="1"/>
              </p:cNvSpPr>
              <p:nvPr>
                <p:ph idx="1"/>
              </p:nvPr>
            </p:nvSpPr>
            <p:spPr>
              <a:xfrm>
                <a:off x="4637165" y="2103120"/>
                <a:ext cx="6488035" cy="3931920"/>
              </a:xfrm>
              <a:blipFill>
                <a:blip r:embed="rId4"/>
                <a:stretch>
                  <a:fillRect l="-195" t="-32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9A671509-8595-EF43-945F-0A06E138290B}"/>
                  </a:ext>
                </a:extLst>
              </p:cNvPr>
              <p:cNvSpPr txBox="1"/>
              <p:nvPr/>
            </p:nvSpPr>
            <p:spPr>
              <a:xfrm>
                <a:off x="1529151" y="2014194"/>
                <a:ext cx="2567836" cy="1911863"/>
              </a:xfrm>
              <a:prstGeom prst="rect">
                <a:avLst/>
              </a:prstGeom>
              <a:noFill/>
            </p:spPr>
            <p:txBody>
              <a:bodyPr wrap="square" rtlCol="0">
                <a:spAutoFit/>
              </a:bodyPr>
              <a:lstStyle/>
              <a:p>
                <a:pPr>
                  <a:spcAft>
                    <a:spcPts val="600"/>
                  </a:spcAft>
                </a:pP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𝑑𝑆</m:t>
                        </m:r>
                      </m:num>
                      <m:den>
                        <m:r>
                          <a:rPr lang="en-US" sz="2400" i="1">
                            <a:latin typeface="Cambria Math" panose="02040503050406030204" pitchFamily="18" charset="0"/>
                          </a:rPr>
                          <m:t>𝑑𝑡</m:t>
                        </m:r>
                      </m:den>
                    </m:f>
                  </m:oMath>
                </a14:m>
                <a:r>
                  <a:rPr lang="en-US" sz="2400" dirty="0"/>
                  <a:t> = </a:t>
                </a:r>
                <a14:m>
                  <m:oMath xmlns:m="http://schemas.openxmlformats.org/officeDocument/2006/math">
                    <m:r>
                      <a:rPr lang="en-US" sz="2400" i="1">
                        <a:latin typeface="Cambria Math" panose="02040503050406030204" pitchFamily="18" charset="0"/>
                      </a:rPr>
                      <m:t>−</m:t>
                    </m:r>
                    <m:r>
                      <a:rPr lang="en-US" sz="2400" i="1">
                        <a:latin typeface="Cambria Math" panose="02040503050406030204" pitchFamily="18" charset="0"/>
                        <a:ea typeface="Cambria Math" panose="02040503050406030204" pitchFamily="18" charset="0"/>
                      </a:rPr>
                      <m:t>𝛽</m:t>
                    </m:r>
                    <m:r>
                      <a:rPr lang="en-US" sz="2400" i="1">
                        <a:latin typeface="Cambria Math" panose="02040503050406030204" pitchFamily="18" charset="0"/>
                        <a:ea typeface="Cambria Math" panose="02040503050406030204" pitchFamily="18" charset="0"/>
                      </a:rPr>
                      <m:t>𝐼𝑆</m:t>
                    </m:r>
                  </m:oMath>
                </a14:m>
                <a:r>
                  <a:rPr lang="en-US" sz="2400" dirty="0"/>
                  <a:t>  </a:t>
                </a:r>
              </a:p>
              <a:p>
                <a:pPr>
                  <a:spcAft>
                    <a:spcPts val="600"/>
                  </a:spcAft>
                </a:pP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𝑑𝐼</m:t>
                        </m:r>
                      </m:num>
                      <m:den>
                        <m:r>
                          <a:rPr lang="en-US" sz="2400" i="1">
                            <a:latin typeface="Cambria Math" panose="02040503050406030204" pitchFamily="18" charset="0"/>
                          </a:rPr>
                          <m:t>𝑑𝑡</m:t>
                        </m:r>
                      </m:den>
                    </m:f>
                  </m:oMath>
                </a14:m>
                <a:r>
                  <a:rPr lang="en-US" sz="2400" dirty="0"/>
                  <a:t> = </a:t>
                </a:r>
                <a14:m>
                  <m:oMath xmlns:m="http://schemas.openxmlformats.org/officeDocument/2006/math">
                    <m:r>
                      <a:rPr lang="en-US" sz="2400" i="1">
                        <a:latin typeface="Cambria Math" panose="02040503050406030204" pitchFamily="18" charset="0"/>
                        <a:ea typeface="Cambria Math" panose="02040503050406030204" pitchFamily="18" charset="0"/>
                      </a:rPr>
                      <m:t>𝛽</m:t>
                    </m:r>
                    <m:r>
                      <a:rPr lang="en-US" sz="2400" i="1">
                        <a:latin typeface="Cambria Math" panose="02040503050406030204" pitchFamily="18" charset="0"/>
                        <a:ea typeface="Cambria Math" panose="02040503050406030204" pitchFamily="18" charset="0"/>
                      </a:rPr>
                      <m:t>𝐼𝑆</m:t>
                    </m:r>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𝛾</m:t>
                    </m:r>
                    <m:r>
                      <a:rPr lang="en-US" sz="2400" i="1">
                        <a:latin typeface="Cambria Math" panose="02040503050406030204" pitchFamily="18" charset="0"/>
                        <a:ea typeface="Cambria Math" panose="02040503050406030204" pitchFamily="18" charset="0"/>
                      </a:rPr>
                      <m:t>𝐼</m:t>
                    </m:r>
                  </m:oMath>
                </a14:m>
                <a:endParaRPr lang="en-US" sz="2400" i="1" dirty="0">
                  <a:latin typeface="Cambria Math" panose="02040503050406030204" pitchFamily="18" charset="0"/>
                  <a:ea typeface="Cambria Math" panose="02040503050406030204" pitchFamily="18" charset="0"/>
                </a:endParaRPr>
              </a:p>
              <a:p>
                <a:pPr>
                  <a:spcAft>
                    <a:spcPts val="600"/>
                  </a:spcAft>
                </a:pP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𝑑𝑅</m:t>
                        </m:r>
                      </m:num>
                      <m:den>
                        <m:r>
                          <a:rPr lang="en-US" sz="2400" i="1">
                            <a:latin typeface="Cambria Math" panose="02040503050406030204" pitchFamily="18" charset="0"/>
                          </a:rPr>
                          <m:t>𝑑𝑡</m:t>
                        </m:r>
                      </m:den>
                    </m:f>
                  </m:oMath>
                </a14:m>
                <a:r>
                  <a:rPr lang="en-US" sz="2400" dirty="0"/>
                  <a:t> = </a:t>
                </a:r>
                <a14:m>
                  <m:oMath xmlns:m="http://schemas.openxmlformats.org/officeDocument/2006/math">
                    <m:r>
                      <a:rPr lang="en-US" sz="2400" i="1">
                        <a:latin typeface="Cambria Math" panose="02040503050406030204" pitchFamily="18" charset="0"/>
                        <a:ea typeface="Cambria Math" panose="02040503050406030204" pitchFamily="18" charset="0"/>
                      </a:rPr>
                      <m:t>𝛾</m:t>
                    </m:r>
                    <m:r>
                      <a:rPr lang="en-US" sz="2400" i="1">
                        <a:latin typeface="Cambria Math" panose="02040503050406030204" pitchFamily="18" charset="0"/>
                        <a:ea typeface="Cambria Math" panose="02040503050406030204" pitchFamily="18" charset="0"/>
                      </a:rPr>
                      <m:t>𝐼</m:t>
                    </m:r>
                  </m:oMath>
                </a14:m>
                <a:endParaRPr lang="en-US" sz="2400" b="1" dirty="0"/>
              </a:p>
            </p:txBody>
          </p:sp>
        </mc:Choice>
        <mc:Fallback>
          <p:sp>
            <p:nvSpPr>
              <p:cNvPr id="4" name="TextBox 3">
                <a:extLst>
                  <a:ext uri="{FF2B5EF4-FFF2-40B4-BE49-F238E27FC236}">
                    <a16:creationId xmlns:a16="http://schemas.microsoft.com/office/drawing/2014/main" id="{9A671509-8595-EF43-945F-0A06E138290B}"/>
                  </a:ext>
                </a:extLst>
              </p:cNvPr>
              <p:cNvSpPr txBox="1">
                <a:spLocks noRot="1" noChangeAspect="1" noMove="1" noResize="1" noEditPoints="1" noAdjustHandles="1" noChangeArrowheads="1" noChangeShapeType="1" noTextEdit="1"/>
              </p:cNvSpPr>
              <p:nvPr/>
            </p:nvSpPr>
            <p:spPr>
              <a:xfrm>
                <a:off x="1529151" y="2014194"/>
                <a:ext cx="2567836" cy="1911863"/>
              </a:xfrm>
              <a:prstGeom prst="rect">
                <a:avLst/>
              </a:prstGeom>
              <a:blipFill>
                <a:blip r:embed="rId5"/>
                <a:stretch>
                  <a:fillRect/>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F52BC80F-E417-2247-A244-814B9DF04A22}"/>
              </a:ext>
            </a:extLst>
          </p:cNvPr>
          <p:cNvSpPr txBox="1"/>
          <p:nvPr/>
        </p:nvSpPr>
        <p:spPr>
          <a:xfrm>
            <a:off x="1570602" y="4382142"/>
            <a:ext cx="9050796" cy="923330"/>
          </a:xfrm>
          <a:prstGeom prst="rect">
            <a:avLst/>
          </a:prstGeom>
          <a:noFill/>
        </p:spPr>
        <p:txBody>
          <a:bodyPr wrap="square" rtlCol="0">
            <a:spAutoFit/>
          </a:bodyPr>
          <a:lstStyle/>
          <a:p>
            <a:r>
              <a:rPr lang="en-US" b="1" dirty="0"/>
              <a:t>Note: </a:t>
            </a:r>
            <a:r>
              <a:rPr lang="en-US" dirty="0"/>
              <a:t>we do not consider the effect of the natural death or birth rate because the model assumes the outstanding period of the disease is much shorter than the lifetime of the human.</a:t>
            </a:r>
          </a:p>
        </p:txBody>
      </p:sp>
    </p:spTree>
    <p:extLst>
      <p:ext uri="{BB962C8B-B14F-4D97-AF65-F5344CB8AC3E}">
        <p14:creationId xmlns:p14="http://schemas.microsoft.com/office/powerpoint/2010/main" val="1603462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E25BDA2-3F4D-4B38-90E7-989465ECD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Rectangle 11">
            <a:extLst>
              <a:ext uri="{FF2B5EF4-FFF2-40B4-BE49-F238E27FC236}">
                <a16:creationId xmlns:a16="http://schemas.microsoft.com/office/drawing/2014/main" id="{BC96869A-A70D-42F7-876F-605CB1718F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108" y="610955"/>
            <a:ext cx="10927784" cy="563609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useBgFill="1">
        <p:nvSpPr>
          <p:cNvPr id="14" name="Rectangle 13">
            <a:extLst>
              <a:ext uri="{FF2B5EF4-FFF2-40B4-BE49-F238E27FC236}">
                <a16:creationId xmlns:a16="http://schemas.microsoft.com/office/drawing/2014/main" id="{6CD407CC-EF5C-486F-9A14-7F681F986D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52" y="777240"/>
            <a:ext cx="10597896" cy="5303520"/>
          </a:xfrm>
          <a:prstGeom prst="rect">
            <a:avLst/>
          </a:prstGeom>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E776E5DD-50E6-B248-A81E-6ED7866A9864}"/>
              </a:ext>
            </a:extLst>
          </p:cNvPr>
          <p:cNvSpPr>
            <a:spLocks noGrp="1"/>
          </p:cNvSpPr>
          <p:nvPr>
            <p:ph type="title"/>
          </p:nvPr>
        </p:nvSpPr>
        <p:spPr>
          <a:xfrm>
            <a:off x="1192625" y="1420706"/>
            <a:ext cx="3466540" cy="4016587"/>
          </a:xfrm>
        </p:spPr>
        <p:txBody>
          <a:bodyPr vert="horz" lIns="91440" tIns="45720" rIns="91440" bIns="45720" rtlCol="0" anchor="ctr">
            <a:normAutofit/>
          </a:bodyPr>
          <a:lstStyle/>
          <a:p>
            <a:r>
              <a:rPr lang="en-US" sz="3600"/>
              <a:t>Calculations</a:t>
            </a:r>
          </a:p>
        </p:txBody>
      </p:sp>
      <p:cxnSp>
        <p:nvCxnSpPr>
          <p:cNvPr id="16" name="Straight Connector 15">
            <a:extLst>
              <a:ext uri="{FF2B5EF4-FFF2-40B4-BE49-F238E27FC236}">
                <a16:creationId xmlns:a16="http://schemas.microsoft.com/office/drawing/2014/main" id="{0DD76B5F-5BAA-48C6-9065-9AEF15D30B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86269" y="2057401"/>
            <a:ext cx="0" cy="274320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0E6BAF2-6C12-3B42-9922-38AC4D5FA04A}"/>
                  </a:ext>
                </a:extLst>
              </p:cNvPr>
              <p:cNvSpPr txBox="1"/>
              <p:nvPr/>
            </p:nvSpPr>
            <p:spPr>
              <a:xfrm>
                <a:off x="5236723" y="1420706"/>
                <a:ext cx="5514758" cy="4016587"/>
              </a:xfrm>
              <a:prstGeom prst="rect">
                <a:avLst/>
              </a:prstGeom>
            </p:spPr>
            <p:txBody>
              <a:bodyPr vert="horz" lIns="91440" tIns="45720" rIns="91440" bIns="45720" rtlCol="0" anchor="ctr">
                <a:normAutofit/>
              </a:bodyPr>
              <a:lstStyle/>
              <a:p>
                <a:pPr>
                  <a:spcAft>
                    <a:spcPts val="600"/>
                  </a:spcAft>
                  <a:buClr>
                    <a:schemeClr val="tx1">
                      <a:lumMod val="85000"/>
                      <a:lumOff val="15000"/>
                    </a:schemeClr>
                  </a:buClr>
                </a:pPr>
                <a:r>
                  <a:rPr lang="en-US" dirty="0">
                    <a:solidFill>
                      <a:schemeClr val="tx1">
                        <a:lumMod val="75000"/>
                        <a:lumOff val="25000"/>
                      </a:schemeClr>
                    </a:solidFill>
                  </a:rPr>
                  <a:t>Suppose </a:t>
                </a:r>
                <a14:m>
                  <m:oMath xmlns:m="http://schemas.openxmlformats.org/officeDocument/2006/math">
                    <m:r>
                      <a:rPr lang="en-US" i="1">
                        <a:solidFill>
                          <a:schemeClr val="tx1">
                            <a:lumMod val="75000"/>
                            <a:lumOff val="25000"/>
                          </a:schemeClr>
                        </a:solidFill>
                        <a:latin typeface="Cambria Math" panose="02040503050406030204" pitchFamily="18" charset="0"/>
                      </a:rPr>
                      <m:t>𝒟</m:t>
                    </m:r>
                    <m:r>
                      <a:rPr lang="en-US" b="0" i="1">
                        <a:solidFill>
                          <a:schemeClr val="tx1">
                            <a:lumMod val="75000"/>
                            <a:lumOff val="25000"/>
                          </a:schemeClr>
                        </a:solidFill>
                        <a:latin typeface="Cambria Math" panose="02040503050406030204" pitchFamily="18" charset="0"/>
                      </a:rPr>
                      <m:t> </m:t>
                    </m:r>
                    <m:r>
                      <m:rPr>
                        <m:nor/>
                      </m:rPr>
                      <a:rPr lang="en-US">
                        <a:solidFill>
                          <a:schemeClr val="tx1">
                            <a:lumMod val="75000"/>
                            <a:lumOff val="25000"/>
                          </a:schemeClr>
                        </a:solidFill>
                      </a:rPr>
                      <m:t>is</m:t>
                    </m:r>
                    <m:r>
                      <m:rPr>
                        <m:nor/>
                      </m:rPr>
                      <a:rPr lang="en-US">
                        <a:solidFill>
                          <a:schemeClr val="tx1">
                            <a:lumMod val="75000"/>
                            <a:lumOff val="25000"/>
                          </a:schemeClr>
                        </a:solidFill>
                      </a:rPr>
                      <m:t> </m:t>
                    </m:r>
                    <m:r>
                      <m:rPr>
                        <m:nor/>
                      </m:rPr>
                      <a:rPr lang="en-US">
                        <a:solidFill>
                          <a:schemeClr val="tx1">
                            <a:lumMod val="75000"/>
                            <a:lumOff val="25000"/>
                          </a:schemeClr>
                        </a:solidFill>
                      </a:rPr>
                      <m:t>the</m:t>
                    </m:r>
                    <m:r>
                      <m:rPr>
                        <m:nor/>
                      </m:rPr>
                      <a:rPr lang="en-US">
                        <a:solidFill>
                          <a:schemeClr val="tx1">
                            <a:lumMod val="75000"/>
                            <a:lumOff val="25000"/>
                          </a:schemeClr>
                        </a:solidFill>
                      </a:rPr>
                      <m:t> </m:t>
                    </m:r>
                    <m:r>
                      <m:rPr>
                        <m:nor/>
                      </m:rPr>
                      <a:rPr lang="en-US">
                        <a:solidFill>
                          <a:schemeClr val="tx1">
                            <a:lumMod val="75000"/>
                            <a:lumOff val="25000"/>
                          </a:schemeClr>
                        </a:solidFill>
                      </a:rPr>
                      <m:t>average</m:t>
                    </m:r>
                    <m:r>
                      <m:rPr>
                        <m:nor/>
                      </m:rPr>
                      <a:rPr lang="en-US">
                        <a:solidFill>
                          <a:schemeClr val="tx1">
                            <a:lumMod val="75000"/>
                            <a:lumOff val="25000"/>
                          </a:schemeClr>
                        </a:solidFill>
                      </a:rPr>
                      <m:t> </m:t>
                    </m:r>
                    <m:r>
                      <m:rPr>
                        <m:nor/>
                      </m:rPr>
                      <a:rPr lang="en-US">
                        <a:solidFill>
                          <a:schemeClr val="tx1">
                            <a:lumMod val="75000"/>
                            <a:lumOff val="25000"/>
                          </a:schemeClr>
                        </a:solidFill>
                      </a:rPr>
                      <m:t>days</m:t>
                    </m:r>
                    <m:r>
                      <m:rPr>
                        <m:nor/>
                      </m:rPr>
                      <a:rPr lang="en-US">
                        <a:solidFill>
                          <a:schemeClr val="tx1">
                            <a:lumMod val="75000"/>
                            <a:lumOff val="25000"/>
                          </a:schemeClr>
                        </a:solidFill>
                      </a:rPr>
                      <m:t> </m:t>
                    </m:r>
                    <m:r>
                      <m:rPr>
                        <m:nor/>
                      </m:rPr>
                      <a:rPr lang="en-US">
                        <a:solidFill>
                          <a:schemeClr val="tx1">
                            <a:lumMod val="75000"/>
                            <a:lumOff val="25000"/>
                          </a:schemeClr>
                        </a:solidFill>
                      </a:rPr>
                      <m:t>to</m:t>
                    </m:r>
                    <m:r>
                      <m:rPr>
                        <m:nor/>
                      </m:rPr>
                      <a:rPr lang="en-US">
                        <a:solidFill>
                          <a:schemeClr val="tx1">
                            <a:lumMod val="75000"/>
                            <a:lumOff val="25000"/>
                          </a:schemeClr>
                        </a:solidFill>
                      </a:rPr>
                      <m:t> </m:t>
                    </m:r>
                    <m:r>
                      <m:rPr>
                        <m:nor/>
                      </m:rPr>
                      <a:rPr lang="en-US">
                        <a:solidFill>
                          <a:schemeClr val="tx1">
                            <a:lumMod val="75000"/>
                            <a:lumOff val="25000"/>
                          </a:schemeClr>
                        </a:solidFill>
                      </a:rPr>
                      <m:t>recover</m:t>
                    </m:r>
                    <m:r>
                      <m:rPr>
                        <m:nor/>
                      </m:rPr>
                      <a:rPr lang="en-US">
                        <a:solidFill>
                          <a:schemeClr val="tx1">
                            <a:lumMod val="75000"/>
                            <a:lumOff val="25000"/>
                          </a:schemeClr>
                        </a:solidFill>
                      </a:rPr>
                      <m:t> </m:t>
                    </m:r>
                    <m:r>
                      <m:rPr>
                        <m:nor/>
                      </m:rPr>
                      <a:rPr lang="en-US">
                        <a:solidFill>
                          <a:schemeClr val="tx1">
                            <a:lumMod val="75000"/>
                            <a:lumOff val="25000"/>
                          </a:schemeClr>
                        </a:solidFill>
                      </a:rPr>
                      <m:t>from</m:t>
                    </m:r>
                    <m:r>
                      <m:rPr>
                        <m:nor/>
                      </m:rPr>
                      <a:rPr lang="en-US">
                        <a:solidFill>
                          <a:schemeClr val="tx1">
                            <a:lumMod val="75000"/>
                            <a:lumOff val="25000"/>
                          </a:schemeClr>
                        </a:solidFill>
                      </a:rPr>
                      <m:t> </m:t>
                    </m:r>
                    <m:r>
                      <m:rPr>
                        <m:nor/>
                      </m:rPr>
                      <a:rPr lang="en-US">
                        <a:solidFill>
                          <a:schemeClr val="tx1">
                            <a:lumMod val="75000"/>
                            <a:lumOff val="25000"/>
                          </a:schemeClr>
                        </a:solidFill>
                      </a:rPr>
                      <m:t>infectious</m:t>
                    </m:r>
                    <m:r>
                      <m:rPr>
                        <m:nor/>
                      </m:rPr>
                      <a:rPr lang="en-US">
                        <a:solidFill>
                          <a:schemeClr val="tx1">
                            <a:lumMod val="75000"/>
                            <a:lumOff val="25000"/>
                          </a:schemeClr>
                        </a:solidFill>
                      </a:rPr>
                      <m:t>,</m:t>
                    </m:r>
                  </m:oMath>
                </a14:m>
                <a:r>
                  <a:rPr lang="en-US" dirty="0">
                    <a:solidFill>
                      <a:schemeClr val="tx1">
                        <a:lumMod val="75000"/>
                        <a:lumOff val="25000"/>
                      </a:schemeClr>
                    </a:solidFill>
                  </a:rPr>
                  <a:t> derived from </a:t>
                </a:r>
                <a14:m>
                  <m:oMath xmlns:m="http://schemas.openxmlformats.org/officeDocument/2006/math">
                    <m:r>
                      <a:rPr lang="en-US" i="1">
                        <a:solidFill>
                          <a:schemeClr val="tx1">
                            <a:lumMod val="75000"/>
                            <a:lumOff val="25000"/>
                          </a:schemeClr>
                        </a:solidFill>
                        <a:latin typeface="Cambria Math" panose="02040503050406030204" pitchFamily="18" charset="0"/>
                      </a:rPr>
                      <m:t>𝛾</m:t>
                    </m:r>
                  </m:oMath>
                </a14:m>
                <a:r>
                  <a:rPr lang="en-US" dirty="0">
                    <a:solidFill>
                      <a:schemeClr val="tx1">
                        <a:lumMod val="75000"/>
                        <a:lumOff val="25000"/>
                      </a:schemeClr>
                    </a:solidFill>
                  </a:rPr>
                  <a:t>, we have,</a:t>
                </a:r>
              </a:p>
              <a:p>
                <a:pPr>
                  <a:spcAft>
                    <a:spcPts val="600"/>
                  </a:spcAft>
                  <a:buClr>
                    <a:schemeClr val="tx1">
                      <a:lumMod val="85000"/>
                      <a:lumOff val="15000"/>
                    </a:schemeClr>
                  </a:buClr>
                </a:pPr>
                <a14:m>
                  <m:oMathPara xmlns:m="http://schemas.openxmlformats.org/officeDocument/2006/math">
                    <m:oMathParaPr>
                      <m:jc m:val="centerGroup"/>
                    </m:oMathParaPr>
                    <m:oMath xmlns:m="http://schemas.openxmlformats.org/officeDocument/2006/math">
                      <m:r>
                        <a:rPr lang="en-US" i="1">
                          <a:solidFill>
                            <a:schemeClr val="tx1">
                              <a:lumMod val="75000"/>
                              <a:lumOff val="25000"/>
                            </a:schemeClr>
                          </a:solidFill>
                          <a:latin typeface="Cambria Math" panose="02040503050406030204" pitchFamily="18" charset="0"/>
                        </a:rPr>
                        <m:t>𝒟</m:t>
                      </m:r>
                      <m:r>
                        <a:rPr lang="en-US" b="0" i="1">
                          <a:solidFill>
                            <a:schemeClr val="tx1">
                              <a:lumMod val="75000"/>
                              <a:lumOff val="25000"/>
                            </a:schemeClr>
                          </a:solidFill>
                          <a:latin typeface="Cambria Math" panose="02040503050406030204" pitchFamily="18" charset="0"/>
                        </a:rPr>
                        <m:t>= </m:t>
                      </m:r>
                      <m:f>
                        <m:fPr>
                          <m:ctrlPr>
                            <a:rPr lang="en-US" b="0" i="1">
                              <a:solidFill>
                                <a:schemeClr val="tx1">
                                  <a:lumMod val="75000"/>
                                  <a:lumOff val="25000"/>
                                </a:schemeClr>
                              </a:solidFill>
                              <a:latin typeface="Cambria Math" panose="02040503050406030204" pitchFamily="18" charset="0"/>
                            </a:rPr>
                          </m:ctrlPr>
                        </m:fPr>
                        <m:num>
                          <m:r>
                            <a:rPr lang="en-US" b="0" i="1">
                              <a:solidFill>
                                <a:schemeClr val="tx1">
                                  <a:lumMod val="75000"/>
                                  <a:lumOff val="25000"/>
                                </a:schemeClr>
                              </a:solidFill>
                              <a:latin typeface="Cambria Math" panose="02040503050406030204" pitchFamily="18" charset="0"/>
                            </a:rPr>
                            <m:t>1</m:t>
                          </m:r>
                        </m:num>
                        <m:den>
                          <m:r>
                            <a:rPr lang="en-US" i="1">
                              <a:solidFill>
                                <a:schemeClr val="tx1">
                                  <a:lumMod val="75000"/>
                                  <a:lumOff val="25000"/>
                                </a:schemeClr>
                              </a:solidFill>
                              <a:latin typeface="Cambria Math" panose="02040503050406030204" pitchFamily="18" charset="0"/>
                            </a:rPr>
                            <m:t>𝛾</m:t>
                          </m:r>
                        </m:den>
                      </m:f>
                    </m:oMath>
                  </m:oMathPara>
                </a14:m>
                <a:endParaRPr lang="en-US" dirty="0">
                  <a:solidFill>
                    <a:schemeClr val="tx1">
                      <a:lumMod val="75000"/>
                      <a:lumOff val="25000"/>
                    </a:schemeClr>
                  </a:solidFill>
                </a:endParaRPr>
              </a:p>
              <a:p>
                <a:pPr>
                  <a:spcAft>
                    <a:spcPts val="600"/>
                  </a:spcAft>
                  <a:buClr>
                    <a:schemeClr val="tx1">
                      <a:lumMod val="85000"/>
                      <a:lumOff val="15000"/>
                    </a:schemeClr>
                  </a:buClr>
                </a:pPr>
                <a:r>
                  <a:rPr lang="en-US" dirty="0">
                    <a:solidFill>
                      <a:schemeClr val="tx1">
                        <a:lumMod val="75000"/>
                        <a:lumOff val="25000"/>
                      </a:schemeClr>
                    </a:solidFill>
                  </a:rPr>
                  <a:t>We can also estimate the nature of the disease in terms of the power of infection.</a:t>
                </a:r>
              </a:p>
              <a:p>
                <a:pPr>
                  <a:spcAft>
                    <a:spcPts val="600"/>
                  </a:spcAft>
                  <a:buClr>
                    <a:schemeClr val="tx1">
                      <a:lumMod val="85000"/>
                      <a:lumOff val="15000"/>
                    </a:schemeClr>
                  </a:buClr>
                </a:pPr>
                <a14:m>
                  <m:oMathPara xmlns:m="http://schemas.openxmlformats.org/officeDocument/2006/math">
                    <m:oMathParaPr>
                      <m:jc m:val="centerGroup"/>
                    </m:oMathParaPr>
                    <m:oMath xmlns:m="http://schemas.openxmlformats.org/officeDocument/2006/math">
                      <m:sSub>
                        <m:sSubPr>
                          <m:ctrlPr>
                            <a:rPr lang="en-US" i="1">
                              <a:solidFill>
                                <a:schemeClr val="tx1">
                                  <a:lumMod val="75000"/>
                                  <a:lumOff val="25000"/>
                                </a:schemeClr>
                              </a:solidFill>
                              <a:latin typeface="Cambria Math" panose="02040503050406030204" pitchFamily="18" charset="0"/>
                            </a:rPr>
                          </m:ctrlPr>
                        </m:sSubPr>
                        <m:e>
                          <m:r>
                            <a:rPr lang="en-US" b="0" i="1">
                              <a:solidFill>
                                <a:schemeClr val="tx1">
                                  <a:lumMod val="75000"/>
                                  <a:lumOff val="25000"/>
                                </a:schemeClr>
                              </a:solidFill>
                              <a:latin typeface="Cambria Math" panose="02040503050406030204" pitchFamily="18" charset="0"/>
                            </a:rPr>
                            <m:t>𝑅</m:t>
                          </m:r>
                        </m:e>
                        <m:sub>
                          <m:r>
                            <a:rPr lang="en-US" b="0" i="1">
                              <a:solidFill>
                                <a:schemeClr val="tx1">
                                  <a:lumMod val="75000"/>
                                  <a:lumOff val="25000"/>
                                </a:schemeClr>
                              </a:solidFill>
                              <a:latin typeface="Cambria Math" panose="02040503050406030204" pitchFamily="18" charset="0"/>
                            </a:rPr>
                            <m:t>0</m:t>
                          </m:r>
                        </m:sub>
                      </m:sSub>
                      <m:r>
                        <a:rPr lang="en-US" b="0" i="1">
                          <a:solidFill>
                            <a:schemeClr val="tx1">
                              <a:lumMod val="75000"/>
                              <a:lumOff val="25000"/>
                            </a:schemeClr>
                          </a:solidFill>
                          <a:latin typeface="Cambria Math" panose="02040503050406030204" pitchFamily="18" charset="0"/>
                        </a:rPr>
                        <m:t>=</m:t>
                      </m:r>
                      <m:f>
                        <m:fPr>
                          <m:ctrlPr>
                            <a:rPr lang="en-US" b="0" i="1">
                              <a:solidFill>
                                <a:schemeClr val="tx1">
                                  <a:lumMod val="75000"/>
                                  <a:lumOff val="25000"/>
                                </a:schemeClr>
                              </a:solidFill>
                              <a:latin typeface="Cambria Math" panose="02040503050406030204" pitchFamily="18" charset="0"/>
                            </a:rPr>
                          </m:ctrlPr>
                        </m:fPr>
                        <m:num>
                          <m:r>
                            <a:rPr lang="en-US" i="1">
                              <a:solidFill>
                                <a:schemeClr val="tx1">
                                  <a:lumMod val="75000"/>
                                  <a:lumOff val="25000"/>
                                </a:schemeClr>
                              </a:solidFill>
                              <a:latin typeface="Cambria Math" panose="02040503050406030204" pitchFamily="18" charset="0"/>
                            </a:rPr>
                            <m:t>𝛽</m:t>
                          </m:r>
                        </m:num>
                        <m:den>
                          <m:r>
                            <a:rPr lang="en-US" i="1">
                              <a:solidFill>
                                <a:schemeClr val="tx1">
                                  <a:lumMod val="75000"/>
                                  <a:lumOff val="25000"/>
                                </a:schemeClr>
                              </a:solidFill>
                              <a:latin typeface="Cambria Math" panose="02040503050406030204" pitchFamily="18" charset="0"/>
                            </a:rPr>
                            <m:t>𝛾</m:t>
                          </m:r>
                        </m:den>
                      </m:f>
                    </m:oMath>
                  </m:oMathPara>
                </a14:m>
                <a:endParaRPr lang="en-US" dirty="0">
                  <a:solidFill>
                    <a:schemeClr val="tx1">
                      <a:lumMod val="75000"/>
                      <a:lumOff val="25000"/>
                    </a:schemeClr>
                  </a:solidFill>
                </a:endParaRPr>
              </a:p>
              <a:p>
                <a:pPr>
                  <a:spcAft>
                    <a:spcPts val="600"/>
                  </a:spcAft>
                  <a:buClr>
                    <a:schemeClr val="tx1">
                      <a:lumMod val="85000"/>
                      <a:lumOff val="15000"/>
                    </a:schemeClr>
                  </a:buClr>
                </a:pPr>
                <a:r>
                  <a:rPr lang="en-US" dirty="0">
                    <a:solidFill>
                      <a:schemeClr val="tx1">
                        <a:lumMod val="75000"/>
                        <a:lumOff val="25000"/>
                      </a:schemeClr>
                    </a:solidFill>
                  </a:rPr>
                  <a:t>It is called a basic reproduction number.</a:t>
                </a:r>
              </a:p>
              <a:p>
                <a:pPr indent="-182880">
                  <a:spcAft>
                    <a:spcPts val="600"/>
                  </a:spcAft>
                  <a:buClr>
                    <a:schemeClr val="tx1">
                      <a:lumMod val="85000"/>
                      <a:lumOff val="15000"/>
                    </a:schemeClr>
                  </a:buClr>
                  <a:buFont typeface="Garamond" pitchFamily="18" charset="0"/>
                  <a:buChar char="◦"/>
                </a:pPr>
                <a:endParaRPr lang="en-US" dirty="0">
                  <a:solidFill>
                    <a:schemeClr val="tx1">
                      <a:lumMod val="75000"/>
                      <a:lumOff val="25000"/>
                    </a:schemeClr>
                  </a:solidFill>
                </a:endParaRPr>
              </a:p>
            </p:txBody>
          </p:sp>
        </mc:Choice>
        <mc:Fallback xmlns="">
          <p:sp>
            <p:nvSpPr>
              <p:cNvPr id="5" name="TextBox 4">
                <a:extLst>
                  <a:ext uri="{FF2B5EF4-FFF2-40B4-BE49-F238E27FC236}">
                    <a16:creationId xmlns:a16="http://schemas.microsoft.com/office/drawing/2014/main" id="{20E6BAF2-6C12-3B42-9922-38AC4D5FA04A}"/>
                  </a:ext>
                </a:extLst>
              </p:cNvPr>
              <p:cNvSpPr txBox="1">
                <a:spLocks noRot="1" noChangeAspect="1" noMove="1" noResize="1" noEditPoints="1" noAdjustHandles="1" noChangeArrowheads="1" noChangeShapeType="1" noTextEdit="1"/>
              </p:cNvSpPr>
              <p:nvPr/>
            </p:nvSpPr>
            <p:spPr>
              <a:xfrm>
                <a:off x="5236723" y="1420706"/>
                <a:ext cx="5514758" cy="4016587"/>
              </a:xfrm>
              <a:prstGeom prst="rect">
                <a:avLst/>
              </a:prstGeom>
              <a:blipFill>
                <a:blip r:embed="rId2"/>
                <a:stretch>
                  <a:fillRect l="-688" r="-1147"/>
                </a:stretch>
              </a:blipFill>
            </p:spPr>
            <p:txBody>
              <a:bodyPr/>
              <a:lstStyle/>
              <a:p>
                <a:r>
                  <a:rPr lang="en-US">
                    <a:noFill/>
                  </a:rPr>
                  <a:t> </a:t>
                </a:r>
              </a:p>
            </p:txBody>
          </p:sp>
        </mc:Fallback>
      </mc:AlternateContent>
    </p:spTree>
    <p:extLst>
      <p:ext uri="{BB962C8B-B14F-4D97-AF65-F5344CB8AC3E}">
        <p14:creationId xmlns:p14="http://schemas.microsoft.com/office/powerpoint/2010/main" val="2006396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E94681D-2A4C-4A8D-B9B5-31D440D03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39EC50A-248F-46D1-97CD-65A2766F75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21" name="Rectangle 20">
            <a:extLst>
              <a:ext uri="{FF2B5EF4-FFF2-40B4-BE49-F238E27FC236}">
                <a16:creationId xmlns:a16="http://schemas.microsoft.com/office/drawing/2014/main" id="{B4C843F0-96F8-4DFC-93E8-E3533F223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1">
            <a:extLst>
              <a:ext uri="{FF2B5EF4-FFF2-40B4-BE49-F238E27FC236}">
                <a16:creationId xmlns:a16="http://schemas.microsoft.com/office/drawing/2014/main" id="{B9698ECA-8F99-A345-A68D-07A5C6CEFA96}"/>
              </a:ext>
            </a:extLst>
          </p:cNvPr>
          <p:cNvSpPr>
            <a:spLocks noGrp="1"/>
          </p:cNvSpPr>
          <p:nvPr>
            <p:ph type="title"/>
          </p:nvPr>
        </p:nvSpPr>
        <p:spPr>
          <a:xfrm>
            <a:off x="676240" y="875324"/>
            <a:ext cx="3536510" cy="5093520"/>
          </a:xfrm>
        </p:spPr>
        <p:txBody>
          <a:bodyPr>
            <a:normAutofit/>
          </a:bodyPr>
          <a:lstStyle/>
          <a:p>
            <a:pPr algn="ctr"/>
            <a:r>
              <a:rPr lang="en-US" sz="4400" dirty="0">
                <a:solidFill>
                  <a:schemeClr val="tx1"/>
                </a:solidFill>
              </a:rPr>
              <a:t>Basic Reproduction Number</a:t>
            </a:r>
            <a:br>
              <a:rPr lang="en-US" sz="4400" dirty="0">
                <a:solidFill>
                  <a:schemeClr val="tx1"/>
                </a:solidFill>
              </a:rPr>
            </a:br>
            <a:endParaRPr lang="en-US" sz="4400" dirty="0">
              <a:solidFill>
                <a:schemeClr val="tx1"/>
              </a:solidFill>
            </a:endParaRPr>
          </a:p>
        </p:txBody>
      </p:sp>
      <mc:AlternateContent xmlns:mc="http://schemas.openxmlformats.org/markup-compatibility/2006">
        <mc:Choice xmlns:a14="http://schemas.microsoft.com/office/drawing/2010/main" Requires="a14">
          <p:graphicFrame>
            <p:nvGraphicFramePr>
              <p:cNvPr id="6" name="Diagram 5">
                <a:extLst>
                  <a:ext uri="{FF2B5EF4-FFF2-40B4-BE49-F238E27FC236}">
                    <a16:creationId xmlns:a16="http://schemas.microsoft.com/office/drawing/2014/main" id="{B5DC64E5-D5DE-1F49-A510-6A1091440C01}"/>
                  </a:ext>
                </a:extLst>
              </p:cNvPr>
              <p:cNvGraphicFramePr/>
              <p:nvPr>
                <p:extLst>
                  <p:ext uri="{D42A27DB-BD31-4B8C-83A1-F6EECF244321}">
                    <p14:modId xmlns:p14="http://schemas.microsoft.com/office/powerpoint/2010/main" val="1368743539"/>
                  </p:ext>
                </p:extLst>
              </p:nvPr>
            </p:nvGraphicFramePr>
            <p:xfrm>
              <a:off x="4865716" y="1262696"/>
              <a:ext cx="6395575" cy="45205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p:graphicFrame>
            <p:nvGraphicFramePr>
              <p:cNvPr id="6" name="Diagram 5">
                <a:extLst>
                  <a:ext uri="{FF2B5EF4-FFF2-40B4-BE49-F238E27FC236}">
                    <a16:creationId xmlns:a16="http://schemas.microsoft.com/office/drawing/2014/main" id="{B5DC64E5-D5DE-1F49-A510-6A1091440C01}"/>
                  </a:ext>
                </a:extLst>
              </p:cNvPr>
              <p:cNvGraphicFramePr/>
              <p:nvPr>
                <p:extLst>
                  <p:ext uri="{D42A27DB-BD31-4B8C-83A1-F6EECF244321}">
                    <p14:modId xmlns:p14="http://schemas.microsoft.com/office/powerpoint/2010/main" val="1368743539"/>
                  </p:ext>
                </p:extLst>
              </p:nvPr>
            </p:nvGraphicFramePr>
            <p:xfrm>
              <a:off x="4865716" y="1262696"/>
              <a:ext cx="6395575" cy="4520587"/>
            </p:xfrm>
            <a:graphic>
              <a:graphicData uri="http://schemas.openxmlformats.org/drawingml/2006/diagram">
                <dgm:relIds xmlns:dgm="http://schemas.openxmlformats.org/drawingml/2006/diagram" xmlns:r="http://schemas.openxmlformats.org/officeDocument/2006/relationships" r:dm="rId7" r:lo="rId3" r:qs="rId4" r:cs="rId5"/>
              </a:graphicData>
            </a:graphic>
          </p:graphicFrame>
        </mc:Fallback>
      </mc:AlternateContent>
    </p:spTree>
    <p:extLst>
      <p:ext uri="{BB962C8B-B14F-4D97-AF65-F5344CB8AC3E}">
        <p14:creationId xmlns:p14="http://schemas.microsoft.com/office/powerpoint/2010/main" val="342216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ACFA5-ED61-DC4A-88D2-048E18037DAF}"/>
              </a:ext>
            </a:extLst>
          </p:cNvPr>
          <p:cNvSpPr>
            <a:spLocks noGrp="1"/>
          </p:cNvSpPr>
          <p:nvPr>
            <p:ph type="title"/>
          </p:nvPr>
        </p:nvSpPr>
        <p:spPr/>
        <p:txBody>
          <a:bodyPr/>
          <a:lstStyle/>
          <a:p>
            <a:r>
              <a:rPr lang="en-US" dirty="0"/>
              <a:t>Continued</a:t>
            </a:r>
            <a:br>
              <a:rPr lang="en-US" dirty="0"/>
            </a:b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7ED183FE-A3D6-6D43-A9A1-22AD9AF70F59}"/>
                  </a:ext>
                </a:extLst>
              </p:cNvPr>
              <p:cNvSpPr>
                <a:spLocks noGrp="1"/>
              </p:cNvSpPr>
              <p:nvPr>
                <p:ph idx="1"/>
              </p:nvPr>
            </p:nvSpPr>
            <p:spPr/>
            <p:txBody>
              <a:bodyPr/>
              <a:lstStyle/>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0</m:t>
                        </m:r>
                      </m:sub>
                    </m:sSub>
                    <m:r>
                      <a:rPr lang="en-US" i="1">
                        <a:latin typeface="Cambria Math" panose="02040503050406030204" pitchFamily="18" charset="0"/>
                      </a:rPr>
                      <m:t> </m:t>
                    </m:r>
                  </m:oMath>
                </a14:m>
                <a:r>
                  <a:rPr lang="en-US" dirty="0"/>
                  <a:t> is also used to estimate the herd immune threshold (HIT).</a:t>
                </a:r>
              </a:p>
              <a:p>
                <a:r>
                  <a:rPr lang="en-US" dirty="0"/>
                  <a:t>If the basic reproduction number multiplied by the percentage of susceptible is equal to 1, it indicates the balanced state. The number of infectious people is constant. Suppose the proportion of immune people is </a:t>
                </a:r>
                <a14:m>
                  <m:oMath xmlns:m="http://schemas.openxmlformats.org/officeDocument/2006/math">
                    <m:r>
                      <a:rPr lang="en-US" i="1">
                        <a:latin typeface="Cambria Math" panose="02040503050406030204" pitchFamily="18" charset="0"/>
                      </a:rPr>
                      <m:t>𝑝</m:t>
                    </m:r>
                  </m:oMath>
                </a14:m>
                <a:r>
                  <a:rPr lang="en-US" dirty="0"/>
                  <a:t>, then we have, </a:t>
                </a:r>
              </a:p>
              <a:p>
                <a:endParaRPr lang="en-US" dirty="0"/>
              </a:p>
            </p:txBody>
          </p:sp>
        </mc:Choice>
        <mc:Fallback>
          <p:sp>
            <p:nvSpPr>
              <p:cNvPr id="3" name="Content Placeholder 2">
                <a:extLst>
                  <a:ext uri="{FF2B5EF4-FFF2-40B4-BE49-F238E27FC236}">
                    <a16:creationId xmlns:a16="http://schemas.microsoft.com/office/drawing/2014/main" id="{7ED183FE-A3D6-6D43-A9A1-22AD9AF70F59}"/>
                  </a:ext>
                </a:extLst>
              </p:cNvPr>
              <p:cNvSpPr>
                <a:spLocks noGrp="1" noRot="1" noChangeAspect="1" noMove="1" noResize="1" noEditPoints="1" noAdjustHandles="1" noChangeArrowheads="1" noChangeShapeType="1" noTextEdit="1"/>
              </p:cNvSpPr>
              <p:nvPr>
                <p:ph idx="1"/>
              </p:nvPr>
            </p:nvSpPr>
            <p:spPr>
              <a:blipFill>
                <a:blip r:embed="rId2"/>
                <a:stretch>
                  <a:fillRect l="-253" t="-32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4301B473-4827-BE46-8920-65D2B7F065FE}"/>
                  </a:ext>
                </a:extLst>
              </p:cNvPr>
              <p:cNvSpPr txBox="1"/>
              <p:nvPr/>
            </p:nvSpPr>
            <p:spPr>
              <a:xfrm>
                <a:off x="3228821" y="3411962"/>
                <a:ext cx="3560064" cy="123194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𝑝</m:t>
                          </m:r>
                        </m:e>
                      </m:d>
                      <m:r>
                        <a:rPr lang="en-US" b="0" i="1" smtClean="0">
                          <a:latin typeface="Cambria Math" panose="02040503050406030204" pitchFamily="18" charset="0"/>
                        </a:rPr>
                        <m:t>=1</m:t>
                      </m:r>
                    </m:oMath>
                  </m:oMathPara>
                </a14:m>
                <a:endParaRPr lang="en-US" b="0" dirty="0"/>
              </a:p>
              <a:p>
                <a:r>
                  <a:rPr lang="en-US" b="0" dirty="0"/>
                  <a:t>                       </a:t>
                </a:r>
                <a14:m>
                  <m:oMath xmlns:m="http://schemas.openxmlformats.org/officeDocument/2006/math">
                    <m:r>
                      <a:rPr lang="en-US" b="0" i="1" smtClean="0">
                        <a:latin typeface="Cambria Math" panose="02040503050406030204" pitchFamily="18" charset="0"/>
                      </a:rPr>
                      <m:t>1−</m:t>
                    </m:r>
                    <m:r>
                      <a:rPr lang="en-US" b="0" i="1" smtClean="0">
                        <a:latin typeface="Cambria Math" panose="02040503050406030204" pitchFamily="18" charset="0"/>
                      </a:rPr>
                      <m:t>𝑝</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0</m:t>
                            </m:r>
                          </m:sub>
                        </m:sSub>
                      </m:den>
                    </m:f>
                  </m:oMath>
                </a14:m>
                <a:endParaRPr lang="en-US" dirty="0"/>
              </a:p>
              <a:p>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𝑝</m:t>
                        </m:r>
                      </m:e>
                      <m:sub>
                        <m:r>
                          <a:rPr lang="en-US" b="0" i="1" smtClean="0">
                            <a:latin typeface="Cambria Math" panose="02040503050406030204" pitchFamily="18" charset="0"/>
                          </a:rPr>
                          <m:t>𝑐</m:t>
                        </m:r>
                      </m:sub>
                    </m:sSub>
                    <m:r>
                      <a:rPr lang="en-US" b="0" i="1" smtClean="0">
                        <a:latin typeface="Cambria Math" panose="02040503050406030204" pitchFamily="18" charset="0"/>
                      </a:rPr>
                      <m:t>=1−</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0</m:t>
                            </m:r>
                          </m:sub>
                        </m:sSub>
                        <m:r>
                          <a:rPr lang="en-US" i="1">
                            <a:latin typeface="Cambria Math" panose="02040503050406030204" pitchFamily="18" charset="0"/>
                          </a:rPr>
                          <m:t> </m:t>
                        </m:r>
                        <m:r>
                          <m:rPr>
                            <m:nor/>
                          </m:rPr>
                          <a:rPr lang="en-US" dirty="0"/>
                          <m:t> </m:t>
                        </m:r>
                      </m:den>
                    </m:f>
                  </m:oMath>
                </a14:m>
                <a:endParaRPr lang="en-US" dirty="0"/>
              </a:p>
            </p:txBody>
          </p:sp>
        </mc:Choice>
        <mc:Fallback>
          <p:sp>
            <p:nvSpPr>
              <p:cNvPr id="4" name="TextBox 3">
                <a:extLst>
                  <a:ext uri="{FF2B5EF4-FFF2-40B4-BE49-F238E27FC236}">
                    <a16:creationId xmlns:a16="http://schemas.microsoft.com/office/drawing/2014/main" id="{4301B473-4827-BE46-8920-65D2B7F065FE}"/>
                  </a:ext>
                </a:extLst>
              </p:cNvPr>
              <p:cNvSpPr txBox="1">
                <a:spLocks noRot="1" noChangeAspect="1" noMove="1" noResize="1" noEditPoints="1" noAdjustHandles="1" noChangeArrowheads="1" noChangeShapeType="1" noTextEdit="1"/>
              </p:cNvSpPr>
              <p:nvPr/>
            </p:nvSpPr>
            <p:spPr>
              <a:xfrm>
                <a:off x="3228821" y="3411962"/>
                <a:ext cx="3560064" cy="1231940"/>
              </a:xfrm>
              <a:prstGeom prst="rect">
                <a:avLst/>
              </a:prstGeom>
              <a:blipFill>
                <a:blip r:embed="rId3"/>
                <a:stretch>
                  <a:fillRect b="-510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C4E7CE57-056F-FE4E-BB16-5315FE234060}"/>
                  </a:ext>
                </a:extLst>
              </p:cNvPr>
              <p:cNvSpPr txBox="1"/>
              <p:nvPr/>
            </p:nvSpPr>
            <p:spPr>
              <a:xfrm>
                <a:off x="2875729" y="4836658"/>
                <a:ext cx="5486400" cy="923330"/>
              </a:xfrm>
              <a:prstGeom prst="rect">
                <a:avLst/>
              </a:prstGeom>
              <a:noFill/>
            </p:spPr>
            <p:txBody>
              <a:bodyPr wrap="square" rtlCol="0">
                <a:spAutoFit/>
              </a:bodyPr>
              <a:lstStyle/>
              <a:p>
                <a:r>
                  <a:rPr lang="en-US" b="1" dirty="0"/>
                  <a:t>Note</a:t>
                </a:r>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𝑐</m:t>
                        </m:r>
                      </m:sub>
                    </m:sSub>
                  </m:oMath>
                </a14:m>
                <a:r>
                  <a:rPr lang="en-US" dirty="0"/>
                  <a:t> is the HIT to stop the spread of the infectious disease. We can stop the outbreak by vaccinating the population to increase herd immunity. </a:t>
                </a:r>
              </a:p>
            </p:txBody>
          </p:sp>
        </mc:Choice>
        <mc:Fallback>
          <p:sp>
            <p:nvSpPr>
              <p:cNvPr id="5" name="TextBox 4">
                <a:extLst>
                  <a:ext uri="{FF2B5EF4-FFF2-40B4-BE49-F238E27FC236}">
                    <a16:creationId xmlns:a16="http://schemas.microsoft.com/office/drawing/2014/main" id="{C4E7CE57-056F-FE4E-BB16-5315FE234060}"/>
                  </a:ext>
                </a:extLst>
              </p:cNvPr>
              <p:cNvSpPr txBox="1">
                <a:spLocks noRot="1" noChangeAspect="1" noMove="1" noResize="1" noEditPoints="1" noAdjustHandles="1" noChangeArrowheads="1" noChangeShapeType="1" noTextEdit="1"/>
              </p:cNvSpPr>
              <p:nvPr/>
            </p:nvSpPr>
            <p:spPr>
              <a:xfrm>
                <a:off x="2875729" y="4836658"/>
                <a:ext cx="5486400" cy="923330"/>
              </a:xfrm>
              <a:prstGeom prst="rect">
                <a:avLst/>
              </a:prstGeom>
              <a:blipFill>
                <a:blip r:embed="rId4"/>
                <a:stretch>
                  <a:fillRect l="-693" t="-2703" b="-8108"/>
                </a:stretch>
              </a:blipFill>
            </p:spPr>
            <p:txBody>
              <a:bodyPr/>
              <a:lstStyle/>
              <a:p>
                <a:r>
                  <a:rPr lang="en-US">
                    <a:noFill/>
                  </a:rPr>
                  <a:t> </a:t>
                </a:r>
              </a:p>
            </p:txBody>
          </p:sp>
        </mc:Fallback>
      </mc:AlternateContent>
    </p:spTree>
    <p:extLst>
      <p:ext uri="{BB962C8B-B14F-4D97-AF65-F5344CB8AC3E}">
        <p14:creationId xmlns:p14="http://schemas.microsoft.com/office/powerpoint/2010/main" val="655099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66A413F7-FFE1-42E7-8C6C-E9CCC477F8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9" name="Rectangle 18">
            <a:extLst>
              <a:ext uri="{FF2B5EF4-FFF2-40B4-BE49-F238E27FC236}">
                <a16:creationId xmlns:a16="http://schemas.microsoft.com/office/drawing/2014/main" id="{BCE0B0FD-3413-40CC-A7D8-6A5058608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21" name="Rectangle 20">
            <a:extLst>
              <a:ext uri="{FF2B5EF4-FFF2-40B4-BE49-F238E27FC236}">
                <a16:creationId xmlns:a16="http://schemas.microsoft.com/office/drawing/2014/main" id="{50C4C044-5B1C-40C8-8C7B-AA5E6D879D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3" name="Group 22">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24" name="Straight Connector 23">
              <a:extLst>
                <a:ext uri="{FF2B5EF4-FFF2-40B4-BE49-F238E27FC236}">
                  <a16:creationId xmlns:a16="http://schemas.microsoft.com/office/drawing/2014/main" id="{00163F5F-1439-4827-8F7A-B08BDDEFB99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A677414-C3D2-4430-876D-9092D633F51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9181D20-1D81-447D-9854-10DDB10D541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8" name="Rectangle 27">
            <a:extLst>
              <a:ext uri="{FF2B5EF4-FFF2-40B4-BE49-F238E27FC236}">
                <a16:creationId xmlns:a16="http://schemas.microsoft.com/office/drawing/2014/main" id="{18D8845F-30A4-4D73-83CB-ABA691F5A9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1DAC2350-FA6C-4B24-9A17-926C160E8C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p:nvSpPr>
          <p:cNvPr id="32" name="Rectangle 31">
            <a:extLst>
              <a:ext uri="{FF2B5EF4-FFF2-40B4-BE49-F238E27FC236}">
                <a16:creationId xmlns:a16="http://schemas.microsoft.com/office/drawing/2014/main" id="{2A637C44-0146-4C54-A1A1-57BC8E6C3C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solidFill>
            <a:schemeClr val="bg1">
              <a:lumMod val="75000"/>
              <a:lumOff val="25000"/>
            </a:schemeClr>
          </a:solid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E366C56D-8173-1C46-A5A5-F4EA6139F0CC}"/>
              </a:ext>
            </a:extLst>
          </p:cNvPr>
          <p:cNvSpPr>
            <a:spLocks noGrp="1"/>
          </p:cNvSpPr>
          <p:nvPr>
            <p:ph type="title"/>
          </p:nvPr>
        </p:nvSpPr>
        <p:spPr>
          <a:xfrm>
            <a:off x="962430" y="1097279"/>
            <a:ext cx="9296400" cy="962653"/>
          </a:xfrm>
        </p:spPr>
        <p:txBody>
          <a:bodyPr vert="horz" lIns="91440" tIns="45720" rIns="91440" bIns="45720" rtlCol="0" anchor="ctr">
            <a:normAutofit/>
          </a:bodyPr>
          <a:lstStyle/>
          <a:p>
            <a:pPr algn="ctr">
              <a:lnSpc>
                <a:spcPct val="83000"/>
              </a:lnSpc>
            </a:pPr>
            <a:r>
              <a:rPr lang="en-US" sz="3300" b="0" cap="all" spc="-100" dirty="0"/>
              <a:t>Running the model through python</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7270FC2-2A9D-804F-8F96-2126266C9C47}"/>
                  </a:ext>
                </a:extLst>
              </p:cNvPr>
              <p:cNvSpPr>
                <a:spLocks noGrp="1"/>
              </p:cNvSpPr>
              <p:nvPr>
                <p:ph idx="1"/>
              </p:nvPr>
            </p:nvSpPr>
            <p:spPr>
              <a:xfrm>
                <a:off x="1054031" y="1905073"/>
                <a:ext cx="9517450" cy="638904"/>
              </a:xfrm>
            </p:spPr>
            <p:txBody>
              <a:bodyPr vert="horz" lIns="91440" tIns="45720" rIns="91440" bIns="45720" rtlCol="0">
                <a:normAutofit/>
              </a:bodyPr>
              <a:lstStyle/>
              <a:p>
                <a:pPr marL="0" indent="0" algn="ctr">
                  <a:lnSpc>
                    <a:spcPct val="100000"/>
                  </a:lnSpc>
                  <a:spcBef>
                    <a:spcPts val="0"/>
                  </a:spcBef>
                  <a:spcAft>
                    <a:spcPts val="600"/>
                  </a:spcAft>
                  <a:buNone/>
                </a:pPr>
                <a:r>
                  <a:rPr lang="en-US" sz="1800" spc="80" dirty="0">
                    <a:solidFill>
                      <a:schemeClr val="tx1">
                        <a:lumMod val="95000"/>
                        <a:lumOff val="5000"/>
                      </a:schemeClr>
                    </a:solidFill>
                  </a:rPr>
                  <a:t>It is important to know the values of </a:t>
                </a:r>
                <a14:m>
                  <m:oMath xmlns:m="http://schemas.openxmlformats.org/officeDocument/2006/math">
                    <m:r>
                      <a:rPr lang="en-US" sz="1800" i="1" spc="80">
                        <a:solidFill>
                          <a:schemeClr val="tx1">
                            <a:lumMod val="95000"/>
                            <a:lumOff val="5000"/>
                          </a:schemeClr>
                        </a:solidFill>
                        <a:latin typeface="Cambria Math" panose="02040503050406030204" pitchFamily="18" charset="0"/>
                      </a:rPr>
                      <m:t>𝛽</m:t>
                    </m:r>
                  </m:oMath>
                </a14:m>
                <a:r>
                  <a:rPr lang="en-US" sz="1800" spc="80" dirty="0">
                    <a:solidFill>
                      <a:schemeClr val="tx1">
                        <a:lumMod val="95000"/>
                        <a:lumOff val="5000"/>
                      </a:schemeClr>
                    </a:solidFill>
                  </a:rPr>
                  <a:t> and </a:t>
                </a:r>
                <a14:m>
                  <m:oMath xmlns:m="http://schemas.openxmlformats.org/officeDocument/2006/math">
                    <m:r>
                      <a:rPr lang="en-US" sz="1800" i="1" spc="80">
                        <a:solidFill>
                          <a:schemeClr val="tx1">
                            <a:lumMod val="95000"/>
                            <a:lumOff val="5000"/>
                          </a:schemeClr>
                        </a:solidFill>
                        <a:latin typeface="Cambria Math" panose="02040503050406030204" pitchFamily="18" charset="0"/>
                      </a:rPr>
                      <m:t>𝛾</m:t>
                    </m:r>
                  </m:oMath>
                </a14:m>
                <a:r>
                  <a:rPr lang="en-US" sz="1800" spc="80" dirty="0">
                    <a:solidFill>
                      <a:schemeClr val="tx1">
                        <a:lumMod val="95000"/>
                        <a:lumOff val="5000"/>
                      </a:schemeClr>
                    </a:solidFill>
                  </a:rPr>
                  <a:t>.</a:t>
                </a:r>
              </a:p>
            </p:txBody>
          </p:sp>
        </mc:Choice>
        <mc:Fallback>
          <p:sp>
            <p:nvSpPr>
              <p:cNvPr id="3" name="Content Placeholder 2">
                <a:extLst>
                  <a:ext uri="{FF2B5EF4-FFF2-40B4-BE49-F238E27FC236}">
                    <a16:creationId xmlns:a16="http://schemas.microsoft.com/office/drawing/2014/main" id="{07270FC2-2A9D-804F-8F96-2126266C9C47}"/>
                  </a:ext>
                </a:extLst>
              </p:cNvPr>
              <p:cNvSpPr>
                <a:spLocks noGrp="1" noRot="1" noChangeAspect="1" noMove="1" noResize="1" noEditPoints="1" noAdjustHandles="1" noChangeArrowheads="1" noChangeShapeType="1" noTextEdit="1"/>
              </p:cNvSpPr>
              <p:nvPr>
                <p:ph idx="1"/>
              </p:nvPr>
            </p:nvSpPr>
            <p:spPr>
              <a:xfrm>
                <a:off x="1054031" y="1905073"/>
                <a:ext cx="9517450" cy="638904"/>
              </a:xfrm>
              <a:blipFill>
                <a:blip r:embed="rId2"/>
                <a:stretch>
                  <a:fillRect t="-3922"/>
                </a:stretch>
              </a:blipFill>
            </p:spPr>
            <p:txBody>
              <a:bodyPr/>
              <a:lstStyle/>
              <a:p>
                <a:r>
                  <a:rPr lang="en-US">
                    <a:noFill/>
                  </a:rPr>
                  <a:t> </a:t>
                </a:r>
              </a:p>
            </p:txBody>
          </p:sp>
        </mc:Fallback>
      </mc:AlternateContent>
      <p:sp>
        <p:nvSpPr>
          <p:cNvPr id="34" name="Rectangle 33">
            <a:extLst>
              <a:ext uri="{FF2B5EF4-FFF2-40B4-BE49-F238E27FC236}">
                <a16:creationId xmlns:a16="http://schemas.microsoft.com/office/drawing/2014/main" id="{6AB310E7-DE5C-4964-8CBB-E87A22B5B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446824"/>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6" name="Straight Connector 35">
            <a:extLst>
              <a:ext uri="{FF2B5EF4-FFF2-40B4-BE49-F238E27FC236}">
                <a16:creationId xmlns:a16="http://schemas.microsoft.com/office/drawing/2014/main" id="{BC6D0BA2-2FCA-496D-A55A-C56A7B3E09D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A158404-99A1-4EB0-B63C-8744C273AC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446823"/>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1848EA8-FE52-4762-AE9B-5D1DD4C3362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092118"/>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A1DDD57-F750-F546-AE30-9E78203A8C77}"/>
              </a:ext>
            </a:extLst>
          </p:cNvPr>
          <p:cNvPicPr>
            <a:picLocks noChangeAspect="1"/>
          </p:cNvPicPr>
          <p:nvPr/>
        </p:nvPicPr>
        <p:blipFill>
          <a:blip r:embed="rId3"/>
          <a:stretch>
            <a:fillRect/>
          </a:stretch>
        </p:blipFill>
        <p:spPr>
          <a:xfrm>
            <a:off x="1223184" y="2867726"/>
            <a:ext cx="4452560" cy="2522695"/>
          </a:xfrm>
          <a:prstGeom prst="rect">
            <a:avLst/>
          </a:prstGeom>
        </p:spPr>
      </p:pic>
      <p:pic>
        <p:nvPicPr>
          <p:cNvPr id="8" name="Picture 7">
            <a:extLst>
              <a:ext uri="{FF2B5EF4-FFF2-40B4-BE49-F238E27FC236}">
                <a16:creationId xmlns:a16="http://schemas.microsoft.com/office/drawing/2014/main" id="{B76B2344-7C19-7344-96D3-CCF9EF1CAEC4}"/>
              </a:ext>
            </a:extLst>
          </p:cNvPr>
          <p:cNvPicPr>
            <a:picLocks noChangeAspect="1"/>
          </p:cNvPicPr>
          <p:nvPr/>
        </p:nvPicPr>
        <p:blipFill>
          <a:blip r:embed="rId4"/>
          <a:stretch>
            <a:fillRect/>
          </a:stretch>
        </p:blipFill>
        <p:spPr>
          <a:xfrm>
            <a:off x="6259598" y="2867726"/>
            <a:ext cx="4648151" cy="2475141"/>
          </a:xfrm>
          <a:prstGeom prst="rect">
            <a:avLst/>
          </a:prstGeom>
        </p:spPr>
      </p:pic>
      <p:sp>
        <p:nvSpPr>
          <p:cNvPr id="9" name="TextBox 8">
            <a:extLst>
              <a:ext uri="{FF2B5EF4-FFF2-40B4-BE49-F238E27FC236}">
                <a16:creationId xmlns:a16="http://schemas.microsoft.com/office/drawing/2014/main" id="{B1EC6143-3444-C54B-A057-A062AF30E377}"/>
              </a:ext>
            </a:extLst>
          </p:cNvPr>
          <p:cNvSpPr txBox="1"/>
          <p:nvPr/>
        </p:nvSpPr>
        <p:spPr>
          <a:xfrm>
            <a:off x="1447801" y="5507061"/>
            <a:ext cx="4227947" cy="275386"/>
          </a:xfrm>
          <a:prstGeom prst="rect">
            <a:avLst/>
          </a:prstGeom>
          <a:solidFill>
            <a:srgbClr val="000000">
              <a:alpha val="50000"/>
            </a:srgbClr>
          </a:solidFill>
          <a:ln>
            <a:noFill/>
          </a:ln>
        </p:spPr>
        <p:txBody>
          <a:bodyPr wrap="square" rtlCol="0">
            <a:noAutofit/>
          </a:bodyPr>
          <a:lstStyle/>
          <a:p>
            <a:pPr algn="ctr">
              <a:lnSpc>
                <a:spcPct val="90000"/>
              </a:lnSpc>
              <a:spcAft>
                <a:spcPts val="600"/>
              </a:spcAft>
            </a:pPr>
            <a:r>
              <a:rPr lang="en-US" sz="1400" dirty="0">
                <a:solidFill>
                  <a:srgbClr val="FFFFFF"/>
                </a:solidFill>
              </a:rPr>
              <a:t>When beta =0.21, gamma=0.0529</a:t>
            </a:r>
          </a:p>
        </p:txBody>
      </p:sp>
      <p:sp>
        <p:nvSpPr>
          <p:cNvPr id="10" name="TextBox 9">
            <a:extLst>
              <a:ext uri="{FF2B5EF4-FFF2-40B4-BE49-F238E27FC236}">
                <a16:creationId xmlns:a16="http://schemas.microsoft.com/office/drawing/2014/main" id="{0F380869-4B0D-B44D-A755-D0C3C331D329}"/>
              </a:ext>
            </a:extLst>
          </p:cNvPr>
          <p:cNvSpPr txBox="1"/>
          <p:nvPr/>
        </p:nvSpPr>
        <p:spPr>
          <a:xfrm>
            <a:off x="6721299" y="5481959"/>
            <a:ext cx="4162831" cy="300266"/>
          </a:xfrm>
          <a:prstGeom prst="rect">
            <a:avLst/>
          </a:prstGeom>
          <a:solidFill>
            <a:srgbClr val="000000">
              <a:alpha val="50000"/>
            </a:srgbClr>
          </a:solidFill>
          <a:ln>
            <a:noFill/>
          </a:ln>
        </p:spPr>
        <p:txBody>
          <a:bodyPr wrap="square" rtlCol="0">
            <a:noAutofit/>
          </a:bodyPr>
          <a:lstStyle/>
          <a:p>
            <a:pPr algn="ctr">
              <a:lnSpc>
                <a:spcPct val="90000"/>
              </a:lnSpc>
              <a:spcAft>
                <a:spcPts val="600"/>
              </a:spcAft>
            </a:pPr>
            <a:r>
              <a:rPr lang="en-US" sz="1400" dirty="0">
                <a:solidFill>
                  <a:srgbClr val="FFFFFF"/>
                </a:solidFill>
              </a:rPr>
              <a:t>When beta = 0.21, gamma = 0.00529</a:t>
            </a:r>
          </a:p>
        </p:txBody>
      </p:sp>
    </p:spTree>
    <p:extLst>
      <p:ext uri="{BB962C8B-B14F-4D97-AF65-F5344CB8AC3E}">
        <p14:creationId xmlns:p14="http://schemas.microsoft.com/office/powerpoint/2010/main" val="1932881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E25BDA2-3F4D-4B38-90E7-989465ECD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BC96869A-A70D-42F7-876F-605CB1718F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108" y="610955"/>
            <a:ext cx="10927784" cy="563609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useBgFill="1">
        <p:nvSpPr>
          <p:cNvPr id="24" name="Rectangle 23">
            <a:extLst>
              <a:ext uri="{FF2B5EF4-FFF2-40B4-BE49-F238E27FC236}">
                <a16:creationId xmlns:a16="http://schemas.microsoft.com/office/drawing/2014/main" id="{6CD407CC-EF5C-486F-9A14-7F681F986D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7052" y="777240"/>
            <a:ext cx="10597896" cy="5303520"/>
          </a:xfrm>
          <a:prstGeom prst="rect">
            <a:avLst/>
          </a:prstGeom>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F01C4E9D-03A9-A449-A1D3-D5A7B8E8EE43}"/>
              </a:ext>
            </a:extLst>
          </p:cNvPr>
          <p:cNvSpPr>
            <a:spLocks noGrp="1"/>
          </p:cNvSpPr>
          <p:nvPr>
            <p:ph type="title"/>
          </p:nvPr>
        </p:nvSpPr>
        <p:spPr>
          <a:xfrm>
            <a:off x="1192625" y="1420706"/>
            <a:ext cx="3466540" cy="4016587"/>
          </a:xfrm>
        </p:spPr>
        <p:txBody>
          <a:bodyPr>
            <a:normAutofit/>
          </a:bodyPr>
          <a:lstStyle/>
          <a:p>
            <a:r>
              <a:rPr lang="en-US" sz="3600" dirty="0"/>
              <a:t>Conclusion</a:t>
            </a:r>
          </a:p>
        </p:txBody>
      </p:sp>
      <p:cxnSp>
        <p:nvCxnSpPr>
          <p:cNvPr id="26" name="Straight Connector 25">
            <a:extLst>
              <a:ext uri="{FF2B5EF4-FFF2-40B4-BE49-F238E27FC236}">
                <a16:creationId xmlns:a16="http://schemas.microsoft.com/office/drawing/2014/main" id="{0DD76B5F-5BAA-48C6-9065-9AEF15D30B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86269" y="2057401"/>
            <a:ext cx="0" cy="274320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B014FC7-5F89-464F-A190-029CAB7E651F}"/>
              </a:ext>
            </a:extLst>
          </p:cNvPr>
          <p:cNvSpPr>
            <a:spLocks noGrp="1"/>
          </p:cNvSpPr>
          <p:nvPr>
            <p:ph idx="1"/>
          </p:nvPr>
        </p:nvSpPr>
        <p:spPr>
          <a:xfrm>
            <a:off x="5236723" y="1420706"/>
            <a:ext cx="5514758" cy="4016587"/>
          </a:xfrm>
        </p:spPr>
        <p:txBody>
          <a:bodyPr anchor="ctr">
            <a:normAutofit/>
          </a:bodyPr>
          <a:lstStyle/>
          <a:p>
            <a:r>
              <a:rPr lang="en-US" sz="1800" dirty="0">
                <a:solidFill>
                  <a:schemeClr val="tx1">
                    <a:lumMod val="75000"/>
                    <a:lumOff val="25000"/>
                  </a:schemeClr>
                </a:solidFill>
              </a:rPr>
              <a:t>When gamma is smaller, the graph on the right shows that recovered rate is much lower than the recovered rate on the left graph. </a:t>
            </a:r>
          </a:p>
          <a:p>
            <a:r>
              <a:rPr lang="en-US" sz="1800" dirty="0">
                <a:solidFill>
                  <a:schemeClr val="tx1">
                    <a:lumMod val="75000"/>
                    <a:lumOff val="25000"/>
                  </a:schemeClr>
                </a:solidFill>
              </a:rPr>
              <a:t>When the gamma is smaller, the infection rate of right graph is on a higher peak. </a:t>
            </a:r>
          </a:p>
          <a:p>
            <a:r>
              <a:rPr lang="en-US" sz="1800" dirty="0">
                <a:solidFill>
                  <a:schemeClr val="tx1">
                    <a:lumMod val="75000"/>
                    <a:lumOff val="25000"/>
                  </a:schemeClr>
                </a:solidFill>
              </a:rPr>
              <a:t>When gamma is smaller, the days we use to stop the pandemic is longer.</a:t>
            </a:r>
          </a:p>
          <a:p>
            <a:endParaRPr lang="en-US" dirty="0">
              <a:solidFill>
                <a:schemeClr val="tx1">
                  <a:lumMod val="75000"/>
                  <a:lumOff val="25000"/>
                </a:schemeClr>
              </a:solidFill>
            </a:endParaRPr>
          </a:p>
          <a:p>
            <a:endParaRPr lang="en-US" dirty="0">
              <a:solidFill>
                <a:schemeClr val="tx1">
                  <a:lumMod val="75000"/>
                  <a:lumOff val="25000"/>
                </a:schemeClr>
              </a:solidFill>
            </a:endParaRPr>
          </a:p>
        </p:txBody>
      </p:sp>
    </p:spTree>
    <p:extLst>
      <p:ext uri="{BB962C8B-B14F-4D97-AF65-F5344CB8AC3E}">
        <p14:creationId xmlns:p14="http://schemas.microsoft.com/office/powerpoint/2010/main" val="3205043229"/>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1" name="Rectangle 70">
            <a:extLst>
              <a:ext uri="{FF2B5EF4-FFF2-40B4-BE49-F238E27FC236}">
                <a16:creationId xmlns:a16="http://schemas.microsoft.com/office/drawing/2014/main" id="{1419E3D9-C5FB-41A9-B6D2-DFB210BB62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73" name="Rectangle 72">
            <a:extLst>
              <a:ext uri="{FF2B5EF4-FFF2-40B4-BE49-F238E27FC236}">
                <a16:creationId xmlns:a16="http://schemas.microsoft.com/office/drawing/2014/main" id="{367909BF-1DF7-4ACE-8F58-6CF719BB27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75" name="Rectangle 74">
            <a:extLst>
              <a:ext uri="{FF2B5EF4-FFF2-40B4-BE49-F238E27FC236}">
                <a16:creationId xmlns:a16="http://schemas.microsoft.com/office/drawing/2014/main" id="{89E8BEDB-0BBC-4F21-9CFB-8530D664C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7" name="Group 76">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78" name="Straight Connector 77">
              <a:extLst>
                <a:ext uri="{FF2B5EF4-FFF2-40B4-BE49-F238E27FC236}">
                  <a16:creationId xmlns:a16="http://schemas.microsoft.com/office/drawing/2014/main" id="{51D6D676-6F2F-4446-9935-2D8D0382147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E9BAEA2B-9C25-4B43-8C9A-A9D0C3E9B15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21FC5F3A-7F1A-4EE8-A913-C8E96ACC3C5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82" name="Rectangle 81">
            <a:extLst>
              <a:ext uri="{FF2B5EF4-FFF2-40B4-BE49-F238E27FC236}">
                <a16:creationId xmlns:a16="http://schemas.microsoft.com/office/drawing/2014/main" id="{420551B3-B4DA-48EE-988C-4FAEAEB5C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cture containing black, sitting, table, white&#10;&#10;Description automatically generated">
            <a:extLst>
              <a:ext uri="{FF2B5EF4-FFF2-40B4-BE49-F238E27FC236}">
                <a16:creationId xmlns:a16="http://schemas.microsoft.com/office/drawing/2014/main" id="{6057EC89-0981-0E4A-97B3-95D36BCDBB06}"/>
              </a:ext>
            </a:extLst>
          </p:cNvPr>
          <p:cNvPicPr>
            <a:picLocks noChangeAspect="1"/>
          </p:cNvPicPr>
          <p:nvPr/>
        </p:nvPicPr>
        <p:blipFill rotWithShape="1">
          <a:blip r:embed="rId2">
            <a:alphaModFix/>
          </a:blip>
          <a:srcRect t="21766" b="3234"/>
          <a:stretch/>
        </p:blipFill>
        <p:spPr>
          <a:xfrm>
            <a:off x="-1" y="20286"/>
            <a:ext cx="12191999" cy="6857989"/>
          </a:xfrm>
          <a:prstGeom prst="rect">
            <a:avLst/>
          </a:prstGeom>
        </p:spPr>
      </p:pic>
      <p:sp>
        <p:nvSpPr>
          <p:cNvPr id="84" name="Rectangle 83">
            <a:extLst>
              <a:ext uri="{FF2B5EF4-FFF2-40B4-BE49-F238E27FC236}">
                <a16:creationId xmlns:a16="http://schemas.microsoft.com/office/drawing/2014/main" id="{87FD26E4-041F-4EF2-B92D-6034C0F8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37549"/>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08B3FA-5B47-8F47-946D-1572471C9C86}"/>
              </a:ext>
            </a:extLst>
          </p:cNvPr>
          <p:cNvSpPr>
            <a:spLocks noGrp="1"/>
          </p:cNvSpPr>
          <p:nvPr>
            <p:ph type="title"/>
          </p:nvPr>
        </p:nvSpPr>
        <p:spPr>
          <a:xfrm>
            <a:off x="122101" y="0"/>
            <a:ext cx="7828099" cy="1322880"/>
          </a:xfrm>
        </p:spPr>
        <p:txBody>
          <a:bodyPr vert="horz" lIns="91440" tIns="45720" rIns="91440" bIns="45720" rtlCol="0" anchor="b">
            <a:normAutofit/>
          </a:bodyPr>
          <a:lstStyle/>
          <a:p>
            <a:pPr algn="ctr">
              <a:lnSpc>
                <a:spcPct val="83000"/>
              </a:lnSpc>
            </a:pPr>
            <a:r>
              <a:rPr lang="en-US" sz="6800" cap="all" spc="-100" dirty="0">
                <a:solidFill>
                  <a:schemeClr val="bg1">
                    <a:lumMod val="85000"/>
                    <a:lumOff val="15000"/>
                  </a:schemeClr>
                </a:solidFill>
              </a:rPr>
              <a:t>Extra</a:t>
            </a:r>
            <a:r>
              <a:rPr lang="en-US" sz="6800" cap="all" spc="-100" dirty="0">
                <a:solidFill>
                  <a:schemeClr val="tx1"/>
                </a:solidFill>
              </a:rPr>
              <a:t> </a:t>
            </a:r>
            <a:r>
              <a:rPr lang="en-US" sz="6800" cap="all" spc="-100" dirty="0">
                <a:solidFill>
                  <a:schemeClr val="bg1">
                    <a:lumMod val="85000"/>
                    <a:lumOff val="15000"/>
                  </a:schemeClr>
                </a:solidFill>
              </a:rPr>
              <a:t>information</a:t>
            </a:r>
          </a:p>
        </p:txBody>
      </p:sp>
      <p:sp>
        <p:nvSpPr>
          <p:cNvPr id="10" name="Content Placeholder 9">
            <a:extLst>
              <a:ext uri="{FF2B5EF4-FFF2-40B4-BE49-F238E27FC236}">
                <a16:creationId xmlns:a16="http://schemas.microsoft.com/office/drawing/2014/main" id="{F20FD581-7ACE-4DBA-9A87-A3139C1AAD2E}"/>
              </a:ext>
            </a:extLst>
          </p:cNvPr>
          <p:cNvSpPr>
            <a:spLocks noGrp="1"/>
          </p:cNvSpPr>
          <p:nvPr>
            <p:ph idx="1"/>
          </p:nvPr>
        </p:nvSpPr>
        <p:spPr>
          <a:xfrm>
            <a:off x="6637020" y="5734078"/>
            <a:ext cx="5351780" cy="943222"/>
          </a:xfrm>
        </p:spPr>
        <p:txBody>
          <a:bodyPr vert="horz" lIns="91440" tIns="45720" rIns="91440" bIns="45720" rtlCol="0">
            <a:normAutofit/>
          </a:bodyPr>
          <a:lstStyle/>
          <a:p>
            <a:pPr marL="0" indent="0" algn="ctr">
              <a:lnSpc>
                <a:spcPct val="100000"/>
              </a:lnSpc>
              <a:spcBef>
                <a:spcPts val="0"/>
              </a:spcBef>
              <a:spcAft>
                <a:spcPts val="600"/>
              </a:spcAft>
              <a:buNone/>
            </a:pPr>
            <a:r>
              <a:rPr lang="en-US" sz="1800" b="1" spc="80" dirty="0"/>
              <a:t>My Practice problem for NumPy package study </a:t>
            </a:r>
          </a:p>
        </p:txBody>
      </p:sp>
    </p:spTree>
    <p:extLst>
      <p:ext uri="{BB962C8B-B14F-4D97-AF65-F5344CB8AC3E}">
        <p14:creationId xmlns:p14="http://schemas.microsoft.com/office/powerpoint/2010/main" val="94243794"/>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D15573D-0E45-4691-B525-471152EC1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E448559-19A4-4252-8C27-54C1DA906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1">
            <a:extLst>
              <a:ext uri="{FF2B5EF4-FFF2-40B4-BE49-F238E27FC236}">
                <a16:creationId xmlns:a16="http://schemas.microsoft.com/office/drawing/2014/main" id="{1B19C35E-4E30-4F1D-9FC2-F2FA6191E4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819" y="466344"/>
            <a:ext cx="3959352" cy="5925312"/>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FFAD0660-DA22-CB40-8F14-BA67F671E551}"/>
              </a:ext>
            </a:extLst>
          </p:cNvPr>
          <p:cNvSpPr>
            <a:spLocks noGrp="1"/>
          </p:cNvSpPr>
          <p:nvPr>
            <p:ph type="title"/>
          </p:nvPr>
        </p:nvSpPr>
        <p:spPr>
          <a:xfrm>
            <a:off x="676240" y="875324"/>
            <a:ext cx="3536510" cy="5093520"/>
          </a:xfrm>
        </p:spPr>
        <p:txBody>
          <a:bodyPr>
            <a:normAutofit/>
          </a:bodyPr>
          <a:lstStyle/>
          <a:p>
            <a:pPr algn="ctr"/>
            <a:r>
              <a:rPr lang="en-US" sz="4400" dirty="0">
                <a:solidFill>
                  <a:schemeClr val="tx1"/>
                </a:solidFill>
              </a:rPr>
              <a:t>Reference </a:t>
            </a:r>
          </a:p>
        </p:txBody>
      </p:sp>
      <p:sp>
        <p:nvSpPr>
          <p:cNvPr id="3" name="Content Placeholder 2">
            <a:extLst>
              <a:ext uri="{FF2B5EF4-FFF2-40B4-BE49-F238E27FC236}">
                <a16:creationId xmlns:a16="http://schemas.microsoft.com/office/drawing/2014/main" id="{F52DA360-CE52-E64D-9ED3-4840EF29D955}"/>
              </a:ext>
            </a:extLst>
          </p:cNvPr>
          <p:cNvSpPr>
            <a:spLocks noGrp="1"/>
          </p:cNvSpPr>
          <p:nvPr>
            <p:ph idx="1"/>
          </p:nvPr>
        </p:nvSpPr>
        <p:spPr>
          <a:xfrm>
            <a:off x="5478124" y="559477"/>
            <a:ext cx="5672476" cy="1548723"/>
          </a:xfrm>
        </p:spPr>
        <p:txBody>
          <a:bodyPr anchor="ctr">
            <a:normAutofit/>
          </a:bodyPr>
          <a:lstStyle/>
          <a:p>
            <a:r>
              <a:rPr lang="en-US" sz="2000" dirty="0"/>
              <a:t>McKinney, Wes. </a:t>
            </a:r>
            <a:r>
              <a:rPr lang="en-US" sz="2000" i="1" dirty="0"/>
              <a:t>Python for Data Analysis : Data Wrangling with Pandas, NumPy, and </a:t>
            </a:r>
            <a:r>
              <a:rPr lang="en-US" sz="2000" i="1" dirty="0" err="1"/>
              <a:t>IPython</a:t>
            </a:r>
            <a:r>
              <a:rPr lang="en-US" sz="2000" i="1" dirty="0"/>
              <a:t> / Wes McKinney.</a:t>
            </a:r>
            <a:r>
              <a:rPr lang="en-US" sz="2000" dirty="0"/>
              <a:t> Second edition. Beijing: O’Reilly, 2017. Print.</a:t>
            </a:r>
          </a:p>
        </p:txBody>
      </p:sp>
    </p:spTree>
    <p:extLst>
      <p:ext uri="{BB962C8B-B14F-4D97-AF65-F5344CB8AC3E}">
        <p14:creationId xmlns:p14="http://schemas.microsoft.com/office/powerpoint/2010/main" val="2144645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AD6B69-E0A0-476D-9EE1-6B69F04C59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BE10A1-AD5F-4AB3-8A94-41D62B494A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1">
              <a:lumMod val="85000"/>
              <a:alpha val="60000"/>
            </a:schemeClr>
          </a:solidFill>
          <a:ln w="6350" cap="flat" cmpd="sng" algn="ctr">
            <a:noFill/>
            <a:prstDash val="solid"/>
          </a:ln>
          <a:effectLst>
            <a:softEdge rad="0"/>
          </a:effectLst>
        </p:spPr>
      </p:sp>
      <p:sp>
        <p:nvSpPr>
          <p:cNvPr id="2" name="Title 1">
            <a:extLst>
              <a:ext uri="{FF2B5EF4-FFF2-40B4-BE49-F238E27FC236}">
                <a16:creationId xmlns:a16="http://schemas.microsoft.com/office/drawing/2014/main" id="{4C213801-022C-F840-80CA-08593FF5A467}"/>
              </a:ext>
            </a:extLst>
          </p:cNvPr>
          <p:cNvSpPr>
            <a:spLocks noGrp="1"/>
          </p:cNvSpPr>
          <p:nvPr>
            <p:ph type="title"/>
          </p:nvPr>
        </p:nvSpPr>
        <p:spPr>
          <a:xfrm>
            <a:off x="573409" y="559477"/>
            <a:ext cx="3765200" cy="5709931"/>
          </a:xfrm>
        </p:spPr>
        <p:txBody>
          <a:bodyPr>
            <a:normAutofit/>
          </a:bodyPr>
          <a:lstStyle/>
          <a:p>
            <a:pPr algn="ctr"/>
            <a:r>
              <a:rPr lang="en-US" dirty="0"/>
              <a:t>Introduction to Data Analysis using Python </a:t>
            </a:r>
          </a:p>
        </p:txBody>
      </p:sp>
      <p:sp>
        <p:nvSpPr>
          <p:cNvPr id="14" name="Rectangle 13">
            <a:extLst>
              <a:ext uri="{FF2B5EF4-FFF2-40B4-BE49-F238E27FC236}">
                <a16:creationId xmlns:a16="http://schemas.microsoft.com/office/drawing/2014/main" id="{5684BFFE-6A90-4311-ACD5-B34177D464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4122323" cy="6108192"/>
          </a:xfrm>
          <a:prstGeom prst="rect">
            <a:avLst/>
          </a:prstGeom>
          <a:noFill/>
          <a:ln w="6350" cap="sq" cmpd="sng" algn="ctr">
            <a:solidFill>
              <a:schemeClr val="tx1">
                <a:lumMod val="75000"/>
                <a:lumOff val="25000"/>
              </a:schemeClr>
            </a:solidFill>
            <a:prstDash val="solid"/>
            <a:miter lim="800000"/>
          </a:ln>
          <a:effectLst/>
        </p:spPr>
      </p:sp>
      <p:graphicFrame>
        <p:nvGraphicFramePr>
          <p:cNvPr id="5" name="Content Placeholder 2">
            <a:extLst>
              <a:ext uri="{FF2B5EF4-FFF2-40B4-BE49-F238E27FC236}">
                <a16:creationId xmlns:a16="http://schemas.microsoft.com/office/drawing/2014/main" id="{21291ACE-2F0D-41A3-B9EC-5EAE7E184EEF}"/>
              </a:ext>
            </a:extLst>
          </p:cNvPr>
          <p:cNvGraphicFramePr>
            <a:graphicFrameLocks noGrp="1"/>
          </p:cNvGraphicFramePr>
          <p:nvPr>
            <p:ph idx="1"/>
            <p:extLst>
              <p:ext uri="{D42A27DB-BD31-4B8C-83A1-F6EECF244321}">
                <p14:modId xmlns:p14="http://schemas.microsoft.com/office/powerpoint/2010/main" val="1123810224"/>
              </p:ext>
            </p:extLst>
          </p:nvPr>
        </p:nvGraphicFramePr>
        <p:xfrm>
          <a:off x="5478124" y="800947"/>
          <a:ext cx="5906181" cy="5230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8619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6F90BEF-F5C9-43BB-9FED-780B2E802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0B41FD-D897-4F21-A5F3-254C563DC6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74F628E5-F145-4719-B240-F9D1B2D501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1">
            <a:extLst>
              <a:ext uri="{FF2B5EF4-FFF2-40B4-BE49-F238E27FC236}">
                <a16:creationId xmlns:a16="http://schemas.microsoft.com/office/drawing/2014/main" id="{46882EB6-BA26-4F45-B012-8093144A29D4}"/>
              </a:ext>
            </a:extLst>
          </p:cNvPr>
          <p:cNvSpPr>
            <a:spLocks noGrp="1"/>
          </p:cNvSpPr>
          <p:nvPr>
            <p:ph type="title"/>
          </p:nvPr>
        </p:nvSpPr>
        <p:spPr>
          <a:xfrm>
            <a:off x="1066800" y="4800074"/>
            <a:ext cx="10058400" cy="1371600"/>
          </a:xfrm>
        </p:spPr>
        <p:txBody>
          <a:bodyPr>
            <a:normAutofit/>
          </a:bodyPr>
          <a:lstStyle/>
          <a:p>
            <a:pPr algn="ctr"/>
            <a:r>
              <a:rPr lang="en-US" dirty="0"/>
              <a:t>Why python for Data Analysis? </a:t>
            </a:r>
          </a:p>
        </p:txBody>
      </p:sp>
      <p:graphicFrame>
        <p:nvGraphicFramePr>
          <p:cNvPr id="5" name="Content Placeholder 2">
            <a:extLst>
              <a:ext uri="{FF2B5EF4-FFF2-40B4-BE49-F238E27FC236}">
                <a16:creationId xmlns:a16="http://schemas.microsoft.com/office/drawing/2014/main" id="{BDDCC1BE-56D1-46A0-AD5C-16638465EA84}"/>
              </a:ext>
            </a:extLst>
          </p:cNvPr>
          <p:cNvGraphicFramePr>
            <a:graphicFrameLocks noGrp="1"/>
          </p:cNvGraphicFramePr>
          <p:nvPr>
            <p:ph idx="1"/>
            <p:extLst>
              <p:ext uri="{D42A27DB-BD31-4B8C-83A1-F6EECF244321}">
                <p14:modId xmlns:p14="http://schemas.microsoft.com/office/powerpoint/2010/main" val="2642343268"/>
              </p:ext>
            </p:extLst>
          </p:nvPr>
        </p:nvGraphicFramePr>
        <p:xfrm>
          <a:off x="1066800" y="990600"/>
          <a:ext cx="10058400" cy="353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5116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AD6B69-E0A0-476D-9EE1-6B69F04C59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BE10A1-AD5F-4AB3-8A94-41D62B494A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1">
              <a:lumMod val="85000"/>
              <a:alpha val="60000"/>
            </a:schemeClr>
          </a:solidFill>
          <a:ln w="6350" cap="flat" cmpd="sng" algn="ctr">
            <a:noFill/>
            <a:prstDash val="solid"/>
          </a:ln>
          <a:effectLst>
            <a:softEdge rad="0"/>
          </a:effectLst>
        </p:spPr>
      </p:sp>
      <p:sp>
        <p:nvSpPr>
          <p:cNvPr id="2" name="Title 1">
            <a:extLst>
              <a:ext uri="{FF2B5EF4-FFF2-40B4-BE49-F238E27FC236}">
                <a16:creationId xmlns:a16="http://schemas.microsoft.com/office/drawing/2014/main" id="{5D544381-CA6B-394B-9576-DA3BDF0D5896}"/>
              </a:ext>
            </a:extLst>
          </p:cNvPr>
          <p:cNvSpPr>
            <a:spLocks noGrp="1"/>
          </p:cNvSpPr>
          <p:nvPr>
            <p:ph type="title"/>
          </p:nvPr>
        </p:nvSpPr>
        <p:spPr>
          <a:xfrm>
            <a:off x="573409" y="559477"/>
            <a:ext cx="3765200" cy="5709931"/>
          </a:xfrm>
        </p:spPr>
        <p:txBody>
          <a:bodyPr>
            <a:normAutofit/>
          </a:bodyPr>
          <a:lstStyle/>
          <a:p>
            <a:pPr algn="ctr"/>
            <a:r>
              <a:rPr lang="en-US" dirty="0"/>
              <a:t>Packages we used for this project the most</a:t>
            </a:r>
          </a:p>
        </p:txBody>
      </p:sp>
      <p:sp>
        <p:nvSpPr>
          <p:cNvPr id="14" name="Rectangle 13">
            <a:extLst>
              <a:ext uri="{FF2B5EF4-FFF2-40B4-BE49-F238E27FC236}">
                <a16:creationId xmlns:a16="http://schemas.microsoft.com/office/drawing/2014/main" id="{5684BFFE-6A90-4311-ACD5-B34177D464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4122323" cy="6108192"/>
          </a:xfrm>
          <a:prstGeom prst="rect">
            <a:avLst/>
          </a:prstGeom>
          <a:noFill/>
          <a:ln w="6350" cap="sq" cmpd="sng" algn="ctr">
            <a:solidFill>
              <a:schemeClr val="tx1">
                <a:lumMod val="75000"/>
                <a:lumOff val="25000"/>
              </a:schemeClr>
            </a:solidFill>
            <a:prstDash val="solid"/>
            <a:miter lim="800000"/>
          </a:ln>
          <a:effectLst/>
        </p:spPr>
      </p:sp>
      <p:graphicFrame>
        <p:nvGraphicFramePr>
          <p:cNvPr id="5" name="Content Placeholder 2">
            <a:extLst>
              <a:ext uri="{FF2B5EF4-FFF2-40B4-BE49-F238E27FC236}">
                <a16:creationId xmlns:a16="http://schemas.microsoft.com/office/drawing/2014/main" id="{EB452743-5AA4-48E6-B5BE-33B25C8FB9E7}"/>
              </a:ext>
            </a:extLst>
          </p:cNvPr>
          <p:cNvGraphicFramePr>
            <a:graphicFrameLocks noGrp="1"/>
          </p:cNvGraphicFramePr>
          <p:nvPr>
            <p:ph idx="1"/>
            <p:extLst>
              <p:ext uri="{D42A27DB-BD31-4B8C-83A1-F6EECF244321}">
                <p14:modId xmlns:p14="http://schemas.microsoft.com/office/powerpoint/2010/main" val="3408536035"/>
              </p:ext>
            </p:extLst>
          </p:nvPr>
        </p:nvGraphicFramePr>
        <p:xfrm>
          <a:off x="5478124" y="800947"/>
          <a:ext cx="5906181" cy="52307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53717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9">
            <a:extLst>
              <a:ext uri="{FF2B5EF4-FFF2-40B4-BE49-F238E27FC236}">
                <a16:creationId xmlns:a16="http://schemas.microsoft.com/office/drawing/2014/main" id="{0EB72A9B-FD82-4F09-BF1E-D39311D3A0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1">
            <a:extLst>
              <a:ext uri="{FF2B5EF4-FFF2-40B4-BE49-F238E27FC236}">
                <a16:creationId xmlns:a16="http://schemas.microsoft.com/office/drawing/2014/main" id="{DD39B371-6E4E-4070-AB4E-4D788405A5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3">
            <a:extLst>
              <a:ext uri="{FF2B5EF4-FFF2-40B4-BE49-F238E27FC236}">
                <a16:creationId xmlns:a16="http://schemas.microsoft.com/office/drawing/2014/main" id="{B937DAED-8BFE-4563-BB45-B5E554D70A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1">
            <a:extLst>
              <a:ext uri="{FF2B5EF4-FFF2-40B4-BE49-F238E27FC236}">
                <a16:creationId xmlns:a16="http://schemas.microsoft.com/office/drawing/2014/main" id="{1331154A-B6B2-704B-B5EC-C4222BAED6D4}"/>
              </a:ext>
            </a:extLst>
          </p:cNvPr>
          <p:cNvSpPr>
            <a:spLocks noGrp="1"/>
          </p:cNvSpPr>
          <p:nvPr>
            <p:ph type="title"/>
          </p:nvPr>
        </p:nvSpPr>
        <p:spPr>
          <a:xfrm>
            <a:off x="1066800" y="642594"/>
            <a:ext cx="10058400" cy="1371600"/>
          </a:xfrm>
        </p:spPr>
        <p:txBody>
          <a:bodyPr>
            <a:normAutofit/>
          </a:bodyPr>
          <a:lstStyle/>
          <a:p>
            <a:pPr algn="ctr"/>
            <a:r>
              <a:rPr lang="en-US" dirty="0"/>
              <a:t>Simple Examples:</a:t>
            </a:r>
          </a:p>
        </p:txBody>
      </p:sp>
      <p:graphicFrame>
        <p:nvGraphicFramePr>
          <p:cNvPr id="21" name="Content Placeholder 2">
            <a:extLst>
              <a:ext uri="{FF2B5EF4-FFF2-40B4-BE49-F238E27FC236}">
                <a16:creationId xmlns:a16="http://schemas.microsoft.com/office/drawing/2014/main" id="{E9FEAE58-357E-405B-A719-37B1180D2977}"/>
              </a:ext>
            </a:extLst>
          </p:cNvPr>
          <p:cNvGraphicFramePr>
            <a:graphicFrameLocks noGrp="1"/>
          </p:cNvGraphicFramePr>
          <p:nvPr>
            <p:ph idx="1"/>
            <p:extLst>
              <p:ext uri="{D42A27DB-BD31-4B8C-83A1-F6EECF244321}">
                <p14:modId xmlns:p14="http://schemas.microsoft.com/office/powerpoint/2010/main" val="2570900948"/>
              </p:ext>
            </p:extLst>
          </p:nvPr>
        </p:nvGraphicFramePr>
        <p:xfrm>
          <a:off x="1066800" y="1591294"/>
          <a:ext cx="10058400" cy="44443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150CB5BF-FB21-DA43-9C98-1AD946FC2210}"/>
              </a:ext>
            </a:extLst>
          </p:cNvPr>
          <p:cNvSpPr txBox="1"/>
          <p:nvPr/>
        </p:nvSpPr>
        <p:spPr>
          <a:xfrm>
            <a:off x="1130966" y="3283553"/>
            <a:ext cx="2422567" cy="2092881"/>
          </a:xfrm>
          <a:prstGeom prst="rect">
            <a:avLst/>
          </a:prstGeom>
          <a:noFill/>
        </p:spPr>
        <p:txBody>
          <a:bodyPr wrap="square" rtlCol="0">
            <a:spAutoFit/>
          </a:bodyPr>
          <a:lstStyle/>
          <a:p>
            <a:r>
              <a:rPr lang="en-US" sz="1400" b="1" dirty="0"/>
              <a:t>#import package</a:t>
            </a:r>
          </a:p>
          <a:p>
            <a:r>
              <a:rPr lang="en-US" sz="1400" dirty="0"/>
              <a:t>import </a:t>
            </a:r>
            <a:r>
              <a:rPr lang="en-US" sz="1400" dirty="0" err="1"/>
              <a:t>numpy</a:t>
            </a:r>
            <a:r>
              <a:rPr lang="en-US" sz="1400" dirty="0"/>
              <a:t> as np</a:t>
            </a:r>
          </a:p>
          <a:p>
            <a:r>
              <a:rPr lang="en-US" sz="1400" b="1" dirty="0"/>
              <a:t>#provide data</a:t>
            </a:r>
          </a:p>
          <a:p>
            <a:r>
              <a:rPr lang="en-US" sz="1400" dirty="0"/>
              <a:t>data = [[1, 2, 3, 4], [5, 6, 7, 8]]</a:t>
            </a:r>
          </a:p>
          <a:p>
            <a:r>
              <a:rPr lang="en-US" sz="1400" b="1" dirty="0"/>
              <a:t>#converting input data into an </a:t>
            </a:r>
            <a:r>
              <a:rPr lang="en-US" sz="1400" b="1" dirty="0" err="1"/>
              <a:t>ndarray</a:t>
            </a:r>
            <a:endParaRPr lang="en-US" sz="1400" b="1" dirty="0"/>
          </a:p>
          <a:p>
            <a:r>
              <a:rPr lang="en-US" sz="1400" dirty="0" err="1"/>
              <a:t>mymat</a:t>
            </a:r>
            <a:r>
              <a:rPr lang="en-US" sz="1400" dirty="0"/>
              <a:t> = </a:t>
            </a:r>
            <a:r>
              <a:rPr lang="en-US" sz="1400" dirty="0" err="1"/>
              <a:t>np.array</a:t>
            </a:r>
            <a:r>
              <a:rPr lang="en-US" sz="1400" dirty="0"/>
              <a:t>(data)</a:t>
            </a:r>
          </a:p>
          <a:p>
            <a:r>
              <a:rPr lang="en-US" sz="1400" dirty="0" err="1"/>
              <a:t>mymat.T.dot</a:t>
            </a:r>
            <a:r>
              <a:rPr lang="en-US" sz="1400" dirty="0"/>
              <a:t>(</a:t>
            </a:r>
            <a:r>
              <a:rPr lang="en-US" sz="1400" dirty="0" err="1"/>
              <a:t>mymat</a:t>
            </a:r>
            <a:r>
              <a:rPr lang="en-US" sz="1400" dirty="0"/>
              <a:t>)</a:t>
            </a:r>
          </a:p>
          <a:p>
            <a:endParaRPr lang="en-US" dirty="0"/>
          </a:p>
        </p:txBody>
      </p:sp>
      <p:sp>
        <p:nvSpPr>
          <p:cNvPr id="7" name="TextBox 6">
            <a:extLst>
              <a:ext uri="{FF2B5EF4-FFF2-40B4-BE49-F238E27FC236}">
                <a16:creationId xmlns:a16="http://schemas.microsoft.com/office/drawing/2014/main" id="{775BFB88-1088-C34A-8DBA-FD0019A3E98E}"/>
              </a:ext>
            </a:extLst>
          </p:cNvPr>
          <p:cNvSpPr txBox="1"/>
          <p:nvPr/>
        </p:nvSpPr>
        <p:spPr>
          <a:xfrm>
            <a:off x="3788229" y="3283553"/>
            <a:ext cx="2307771" cy="2462213"/>
          </a:xfrm>
          <a:prstGeom prst="rect">
            <a:avLst/>
          </a:prstGeom>
          <a:noFill/>
        </p:spPr>
        <p:txBody>
          <a:bodyPr wrap="square" rtlCol="0">
            <a:spAutoFit/>
          </a:bodyPr>
          <a:lstStyle/>
          <a:p>
            <a:r>
              <a:rPr lang="en-US" sz="1400" b="1" dirty="0"/>
              <a:t>#import package</a:t>
            </a:r>
          </a:p>
          <a:p>
            <a:r>
              <a:rPr lang="en-US" sz="1400" dirty="0"/>
              <a:t>import pandas as pd</a:t>
            </a:r>
          </a:p>
          <a:p>
            <a:r>
              <a:rPr lang="en-US" sz="1400" dirty="0"/>
              <a:t>data = {"office": ["11.130", "11.126", "11.134"], "people": [3, 2, 0], "area": [1000, 2, 3]}</a:t>
            </a:r>
          </a:p>
          <a:p>
            <a:r>
              <a:rPr lang="en-US" sz="1400" b="1" dirty="0"/>
              <a:t>#construct a </a:t>
            </a:r>
            <a:r>
              <a:rPr lang="en-US" sz="1400" b="1" dirty="0" err="1"/>
              <a:t>DataFrame</a:t>
            </a:r>
            <a:endParaRPr lang="en-US" sz="1400" b="1" dirty="0"/>
          </a:p>
          <a:p>
            <a:r>
              <a:rPr lang="en-US" sz="1400" dirty="0"/>
              <a:t>df = </a:t>
            </a:r>
            <a:r>
              <a:rPr lang="en-US" sz="1400" dirty="0" err="1"/>
              <a:t>pd.DataFrame</a:t>
            </a:r>
            <a:r>
              <a:rPr lang="en-US" sz="1400" dirty="0"/>
              <a:t>(data, index=[”One", ”Two", ”Three"])</a:t>
            </a:r>
          </a:p>
          <a:p>
            <a:r>
              <a:rPr lang="en-US" sz="1400" b="1" dirty="0"/>
              <a:t>#the resulting </a:t>
            </a:r>
            <a:r>
              <a:rPr lang="en-US" sz="1400" b="1" dirty="0" err="1"/>
              <a:t>DataFrame</a:t>
            </a:r>
            <a:endParaRPr lang="en-US" sz="1400" b="1" dirty="0"/>
          </a:p>
          <a:p>
            <a:r>
              <a:rPr lang="en-US" sz="1400" dirty="0"/>
              <a:t>df[df['area'] &gt; 2]</a:t>
            </a:r>
          </a:p>
        </p:txBody>
      </p:sp>
      <p:sp>
        <p:nvSpPr>
          <p:cNvPr id="9" name="TextBox 8">
            <a:extLst>
              <a:ext uri="{FF2B5EF4-FFF2-40B4-BE49-F238E27FC236}">
                <a16:creationId xmlns:a16="http://schemas.microsoft.com/office/drawing/2014/main" id="{F51CED48-7722-884C-8302-6DCFC99BB255}"/>
              </a:ext>
            </a:extLst>
          </p:cNvPr>
          <p:cNvSpPr txBox="1"/>
          <p:nvPr/>
        </p:nvSpPr>
        <p:spPr>
          <a:xfrm>
            <a:off x="6096000" y="3235381"/>
            <a:ext cx="2442358" cy="2031325"/>
          </a:xfrm>
          <a:prstGeom prst="rect">
            <a:avLst/>
          </a:prstGeom>
          <a:noFill/>
        </p:spPr>
        <p:txBody>
          <a:bodyPr wrap="square" rtlCol="0">
            <a:spAutoFit/>
          </a:bodyPr>
          <a:lstStyle/>
          <a:p>
            <a:r>
              <a:rPr lang="en-US" sz="1400" b="1" dirty="0"/>
              <a:t>#import package</a:t>
            </a:r>
            <a:endParaRPr lang="en-US" sz="1400" dirty="0"/>
          </a:p>
          <a:p>
            <a:r>
              <a:rPr lang="en-US" sz="1400" dirty="0"/>
              <a:t>import pandas as pd</a:t>
            </a:r>
          </a:p>
          <a:p>
            <a:r>
              <a:rPr lang="en-US" sz="1400" dirty="0"/>
              <a:t>import </a:t>
            </a:r>
            <a:r>
              <a:rPr lang="en-US" sz="1400" dirty="0" err="1"/>
              <a:t>numpy</a:t>
            </a:r>
            <a:r>
              <a:rPr lang="en-US" sz="1400" dirty="0"/>
              <a:t> as np</a:t>
            </a:r>
          </a:p>
          <a:p>
            <a:r>
              <a:rPr lang="en-US" sz="1400" dirty="0"/>
              <a:t>import </a:t>
            </a:r>
            <a:r>
              <a:rPr lang="en-US" sz="1400" dirty="0" err="1"/>
              <a:t>matplotlib.pyplot</a:t>
            </a:r>
            <a:r>
              <a:rPr lang="en-US" sz="1400" dirty="0"/>
              <a:t> as </a:t>
            </a:r>
            <a:r>
              <a:rPr lang="en-US" sz="1400" dirty="0" err="1"/>
              <a:t>plt</a:t>
            </a:r>
            <a:endParaRPr lang="en-US" sz="1400" dirty="0"/>
          </a:p>
          <a:p>
            <a:r>
              <a:rPr lang="en-US" sz="1400" b="1" dirty="0"/>
              <a:t>#set data and plot data, a simple line plot will be displayed</a:t>
            </a:r>
          </a:p>
          <a:p>
            <a:r>
              <a:rPr lang="en-US" sz="1400" dirty="0"/>
              <a:t>data = </a:t>
            </a:r>
            <a:r>
              <a:rPr lang="en-US" sz="1400" dirty="0" err="1"/>
              <a:t>np.arrange</a:t>
            </a:r>
            <a:r>
              <a:rPr lang="en-US" sz="1400" dirty="0"/>
              <a:t>(10)</a:t>
            </a:r>
          </a:p>
          <a:p>
            <a:r>
              <a:rPr lang="en-US" sz="1400" dirty="0" err="1"/>
              <a:t>plt.plot</a:t>
            </a:r>
            <a:r>
              <a:rPr lang="en-US" sz="1400" dirty="0"/>
              <a:t>(data)</a:t>
            </a:r>
          </a:p>
        </p:txBody>
      </p:sp>
      <p:sp>
        <p:nvSpPr>
          <p:cNvPr id="13" name="TextBox 12">
            <a:extLst>
              <a:ext uri="{FF2B5EF4-FFF2-40B4-BE49-F238E27FC236}">
                <a16:creationId xmlns:a16="http://schemas.microsoft.com/office/drawing/2014/main" id="{23D99ECC-0049-8D42-8253-B750C59455F9}"/>
              </a:ext>
            </a:extLst>
          </p:cNvPr>
          <p:cNvSpPr txBox="1"/>
          <p:nvPr/>
        </p:nvSpPr>
        <p:spPr>
          <a:xfrm>
            <a:off x="8773054" y="3235381"/>
            <a:ext cx="2446317" cy="3108543"/>
          </a:xfrm>
          <a:prstGeom prst="rect">
            <a:avLst/>
          </a:prstGeom>
          <a:noFill/>
        </p:spPr>
        <p:txBody>
          <a:bodyPr wrap="square" rtlCol="0">
            <a:spAutoFit/>
          </a:bodyPr>
          <a:lstStyle/>
          <a:p>
            <a:r>
              <a:rPr lang="en-US" sz="1400" b="1" dirty="0"/>
              <a:t>#import package</a:t>
            </a:r>
            <a:endParaRPr lang="en-US" sz="1400" dirty="0"/>
          </a:p>
          <a:p>
            <a:r>
              <a:rPr lang="en-US" sz="1400" dirty="0"/>
              <a:t>import seaborn as </a:t>
            </a:r>
            <a:r>
              <a:rPr lang="en-US" sz="1400" dirty="0" err="1"/>
              <a:t>sns</a:t>
            </a:r>
            <a:endParaRPr lang="en-US" sz="1400" dirty="0"/>
          </a:p>
          <a:p>
            <a:r>
              <a:rPr lang="en-US" sz="1400" b="1" dirty="0"/>
              <a:t>#read files</a:t>
            </a:r>
          </a:p>
          <a:p>
            <a:r>
              <a:rPr lang="en-US" sz="1400" dirty="0"/>
              <a:t>example=</a:t>
            </a:r>
            <a:r>
              <a:rPr lang="en-US" sz="1400" dirty="0" err="1"/>
              <a:t>pd.read_csv</a:t>
            </a:r>
            <a:r>
              <a:rPr lang="en-US" sz="1400" dirty="0"/>
              <a:t>(“</a:t>
            </a:r>
            <a:r>
              <a:rPr lang="en-US" sz="1400" dirty="0" err="1"/>
              <a:t>data.csv</a:t>
            </a:r>
            <a:r>
              <a:rPr lang="en-US" sz="1400" dirty="0"/>
              <a:t>”)</a:t>
            </a:r>
          </a:p>
          <a:p>
            <a:r>
              <a:rPr lang="en-US" sz="1400" b="1" dirty="0"/>
              <a:t>#set data and plot data, a seaborn regression plot will be displayed</a:t>
            </a:r>
          </a:p>
          <a:p>
            <a:r>
              <a:rPr lang="en-US" sz="1400" dirty="0"/>
              <a:t>data=example[[“cp1”,”m1”,tbilrate”,”unemp”]]</a:t>
            </a:r>
          </a:p>
          <a:p>
            <a:r>
              <a:rPr lang="en-US" sz="1400" dirty="0" err="1"/>
              <a:t>trans_data</a:t>
            </a:r>
            <a:r>
              <a:rPr lang="en-US" sz="1400" dirty="0"/>
              <a:t>=</a:t>
            </a:r>
            <a:r>
              <a:rPr lang="en-US" sz="1400" dirty="0" err="1"/>
              <a:t>np.log</a:t>
            </a:r>
            <a:r>
              <a:rPr lang="en-US" sz="1400" dirty="0"/>
              <a:t>(data).diff().</a:t>
            </a:r>
            <a:r>
              <a:rPr lang="en-US" sz="1400" dirty="0" err="1"/>
              <a:t>dropna</a:t>
            </a:r>
            <a:r>
              <a:rPr lang="en-US" sz="1400" dirty="0"/>
              <a:t>()</a:t>
            </a:r>
          </a:p>
          <a:p>
            <a:r>
              <a:rPr lang="en-US" sz="1400" dirty="0"/>
              <a:t>plot=</a:t>
            </a:r>
            <a:r>
              <a:rPr lang="en-US" sz="1400" dirty="0" err="1"/>
              <a:t>sns.regplot</a:t>
            </a:r>
            <a:r>
              <a:rPr lang="en-US" sz="1400" dirty="0"/>
              <a:t>(“m1”,”unemp”,data=</a:t>
            </a:r>
            <a:r>
              <a:rPr lang="en-US" sz="1400" dirty="0" err="1"/>
              <a:t>trans_data</a:t>
            </a:r>
            <a:r>
              <a:rPr lang="en-US" sz="1400" dirty="0"/>
              <a:t>)</a:t>
            </a:r>
          </a:p>
        </p:txBody>
      </p:sp>
    </p:spTree>
    <p:extLst>
      <p:ext uri="{BB962C8B-B14F-4D97-AF65-F5344CB8AC3E}">
        <p14:creationId xmlns:p14="http://schemas.microsoft.com/office/powerpoint/2010/main" val="17303252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760C1-EF71-BE40-850C-999DA0688314}"/>
              </a:ext>
            </a:extLst>
          </p:cNvPr>
          <p:cNvSpPr>
            <a:spLocks noGrp="1"/>
          </p:cNvSpPr>
          <p:nvPr>
            <p:ph type="title"/>
          </p:nvPr>
        </p:nvSpPr>
        <p:spPr>
          <a:xfrm>
            <a:off x="6579450" y="727627"/>
            <a:ext cx="4957553" cy="1645920"/>
          </a:xfrm>
        </p:spPr>
        <p:txBody>
          <a:bodyPr>
            <a:normAutofit/>
          </a:bodyPr>
          <a:lstStyle/>
          <a:p>
            <a:br>
              <a:rPr lang="en-US" dirty="0"/>
            </a:br>
            <a:r>
              <a:rPr lang="en-US" dirty="0"/>
              <a:t>Links</a:t>
            </a:r>
          </a:p>
        </p:txBody>
      </p:sp>
      <p:sp>
        <p:nvSpPr>
          <p:cNvPr id="10" name="Rectangle 9">
            <a:extLst>
              <a:ext uri="{FF2B5EF4-FFF2-40B4-BE49-F238E27FC236}">
                <a16:creationId xmlns:a16="http://schemas.microsoft.com/office/drawing/2014/main" id="{0BBB6B01-5B73-410C-B70E-8CF2FA470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8836" y="721224"/>
            <a:ext cx="5367164" cy="5415552"/>
          </a:xfrm>
          <a:prstGeom prst="rect">
            <a:avLst/>
          </a:prstGeom>
          <a:solidFill>
            <a:srgbClr val="FFFFFF"/>
          </a:solidFill>
          <a:ln w="6350" cap="flat" cmpd="sng" algn="ctr">
            <a:noFill/>
            <a:prstDash val="solid"/>
          </a:ln>
          <a:effectLst>
            <a:softEdge rad="0"/>
          </a:effectLst>
        </p:spPr>
      </p:sp>
      <p:sp>
        <p:nvSpPr>
          <p:cNvPr id="12" name="Rectangle 11">
            <a:extLst>
              <a:ext uri="{FF2B5EF4-FFF2-40B4-BE49-F238E27FC236}">
                <a16:creationId xmlns:a16="http://schemas.microsoft.com/office/drawing/2014/main" id="{8712F587-12D0-435C-8E3F-F44C36EE71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5217" y="892220"/>
            <a:ext cx="5054517" cy="5097085"/>
          </a:xfrm>
          <a:prstGeom prst="rect">
            <a:avLst/>
          </a:prstGeom>
          <a:noFill/>
          <a:ln w="6350" cap="sq" cmpd="sng" algn="ctr">
            <a:solidFill>
              <a:srgbClr val="404040"/>
            </a:solidFill>
            <a:prstDash val="solid"/>
            <a:miter lim="800000"/>
          </a:ln>
          <a:effectLst/>
        </p:spPr>
      </p:sp>
      <p:pic>
        <p:nvPicPr>
          <p:cNvPr id="7" name="Graphic 6" descr="Link">
            <a:extLst>
              <a:ext uri="{FF2B5EF4-FFF2-40B4-BE49-F238E27FC236}">
                <a16:creationId xmlns:a16="http://schemas.microsoft.com/office/drawing/2014/main" id="{FF3D83C5-2B3C-4415-ABC0-1F4A68B0E91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05256" y="1230863"/>
            <a:ext cx="4414438" cy="4414438"/>
          </a:xfrm>
          <a:prstGeom prst="rect">
            <a:avLst/>
          </a:prstGeom>
        </p:spPr>
      </p:pic>
      <p:sp>
        <p:nvSpPr>
          <p:cNvPr id="3" name="Content Placeholder 2">
            <a:extLst>
              <a:ext uri="{FF2B5EF4-FFF2-40B4-BE49-F238E27FC236}">
                <a16:creationId xmlns:a16="http://schemas.microsoft.com/office/drawing/2014/main" id="{6DDFC652-85D5-E74E-A68B-D6DA9F0086D1}"/>
              </a:ext>
            </a:extLst>
          </p:cNvPr>
          <p:cNvSpPr>
            <a:spLocks noGrp="1"/>
          </p:cNvSpPr>
          <p:nvPr>
            <p:ph idx="1"/>
          </p:nvPr>
        </p:nvSpPr>
        <p:spPr>
          <a:xfrm>
            <a:off x="6579450" y="2538919"/>
            <a:ext cx="4957554" cy="3496120"/>
          </a:xfrm>
        </p:spPr>
        <p:txBody>
          <a:bodyPr>
            <a:normAutofit/>
          </a:bodyPr>
          <a:lstStyle/>
          <a:p>
            <a:r>
              <a:rPr lang="en-US" sz="2000" dirty="0"/>
              <a:t>This is the link of google </a:t>
            </a:r>
            <a:r>
              <a:rPr lang="en-US" sz="2000" dirty="0" err="1"/>
              <a:t>Colab</a:t>
            </a:r>
            <a:r>
              <a:rPr lang="en-US" sz="2000" dirty="0"/>
              <a:t> file which contains all the codes that I have wrote: </a:t>
            </a:r>
            <a:r>
              <a:rPr lang="en-US" sz="2000" dirty="0">
                <a:hlinkClick r:id="rId4"/>
              </a:rPr>
              <a:t>https://colab.research.google.com/drive/1J3sEwiGilhsKXU9H1J_ZBFwNJazZvN1H</a:t>
            </a:r>
            <a:endParaRPr lang="en-US" sz="2000" dirty="0"/>
          </a:p>
          <a:p>
            <a:r>
              <a:rPr lang="en-US" sz="2000" dirty="0"/>
              <a:t>Please check it out for details.</a:t>
            </a:r>
          </a:p>
        </p:txBody>
      </p:sp>
    </p:spTree>
    <p:extLst>
      <p:ext uri="{BB962C8B-B14F-4D97-AF65-F5344CB8AC3E}">
        <p14:creationId xmlns:p14="http://schemas.microsoft.com/office/powerpoint/2010/main" val="940951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37A13-BCAF-3942-8EE3-1F31F92952EC}"/>
              </a:ext>
            </a:extLst>
          </p:cNvPr>
          <p:cNvSpPr>
            <a:spLocks noGrp="1"/>
          </p:cNvSpPr>
          <p:nvPr>
            <p:ph type="title"/>
          </p:nvPr>
        </p:nvSpPr>
        <p:spPr/>
        <p:txBody>
          <a:bodyPr>
            <a:normAutofit/>
          </a:bodyPr>
          <a:lstStyle/>
          <a:p>
            <a:r>
              <a:rPr lang="en-US" dirty="0"/>
              <a:t>Applications of Data Analysis using Python for Covid-19: Summary from </a:t>
            </a:r>
            <a:r>
              <a:rPr lang="en-US" dirty="0" err="1"/>
              <a:t>Colab</a:t>
            </a:r>
            <a:endParaRPr lang="en-US" dirty="0"/>
          </a:p>
        </p:txBody>
      </p:sp>
      <p:pic>
        <p:nvPicPr>
          <p:cNvPr id="4" name="Content Placeholder 3">
            <a:extLst>
              <a:ext uri="{FF2B5EF4-FFF2-40B4-BE49-F238E27FC236}">
                <a16:creationId xmlns:a16="http://schemas.microsoft.com/office/drawing/2014/main" id="{EF176E06-8695-3B42-86C6-934142C2BE5B}"/>
              </a:ext>
            </a:extLst>
          </p:cNvPr>
          <p:cNvPicPr>
            <a:picLocks noGrp="1" noChangeAspect="1"/>
          </p:cNvPicPr>
          <p:nvPr>
            <p:ph idx="1"/>
          </p:nvPr>
        </p:nvPicPr>
        <p:blipFill>
          <a:blip r:embed="rId2"/>
          <a:stretch>
            <a:fillRect/>
          </a:stretch>
        </p:blipFill>
        <p:spPr>
          <a:xfrm>
            <a:off x="927100" y="2542381"/>
            <a:ext cx="4749800" cy="3149600"/>
          </a:xfrm>
          <a:prstGeom prst="rect">
            <a:avLst/>
          </a:prstGeom>
        </p:spPr>
      </p:pic>
      <p:sp>
        <p:nvSpPr>
          <p:cNvPr id="5" name="TextBox 4">
            <a:extLst>
              <a:ext uri="{FF2B5EF4-FFF2-40B4-BE49-F238E27FC236}">
                <a16:creationId xmlns:a16="http://schemas.microsoft.com/office/drawing/2014/main" id="{DF1C164C-B0E3-7B48-A7CC-91B372231C60}"/>
              </a:ext>
            </a:extLst>
          </p:cNvPr>
          <p:cNvSpPr txBox="1"/>
          <p:nvPr/>
        </p:nvSpPr>
        <p:spPr>
          <a:xfrm>
            <a:off x="1644650" y="5691981"/>
            <a:ext cx="3625850" cy="646331"/>
          </a:xfrm>
          <a:prstGeom prst="rect">
            <a:avLst/>
          </a:prstGeom>
          <a:noFill/>
        </p:spPr>
        <p:txBody>
          <a:bodyPr wrap="square" rtlCol="0">
            <a:spAutoFit/>
          </a:bodyPr>
          <a:lstStyle/>
          <a:p>
            <a:r>
              <a:rPr lang="en-US" dirty="0"/>
              <a:t>Log Scaling for “Confirmed”</a:t>
            </a:r>
            <a:r>
              <a:rPr lang="zh-CN" altLang="en-US" dirty="0"/>
              <a:t> </a:t>
            </a:r>
            <a:r>
              <a:rPr lang="en-US" dirty="0"/>
              <a:t>cases </a:t>
            </a:r>
          </a:p>
          <a:p>
            <a:endParaRPr lang="en-US" dirty="0"/>
          </a:p>
        </p:txBody>
      </p:sp>
      <p:pic>
        <p:nvPicPr>
          <p:cNvPr id="6" name="Picture 5">
            <a:extLst>
              <a:ext uri="{FF2B5EF4-FFF2-40B4-BE49-F238E27FC236}">
                <a16:creationId xmlns:a16="http://schemas.microsoft.com/office/drawing/2014/main" id="{0C90F235-A378-CF44-B14A-A9BD461900D0}"/>
              </a:ext>
            </a:extLst>
          </p:cNvPr>
          <p:cNvPicPr>
            <a:picLocks noChangeAspect="1"/>
          </p:cNvPicPr>
          <p:nvPr/>
        </p:nvPicPr>
        <p:blipFill>
          <a:blip r:embed="rId3"/>
          <a:stretch>
            <a:fillRect/>
          </a:stretch>
        </p:blipFill>
        <p:spPr>
          <a:xfrm>
            <a:off x="5937250" y="2542381"/>
            <a:ext cx="4762500" cy="3149600"/>
          </a:xfrm>
          <a:prstGeom prst="rect">
            <a:avLst/>
          </a:prstGeom>
        </p:spPr>
      </p:pic>
      <p:sp>
        <p:nvSpPr>
          <p:cNvPr id="7" name="TextBox 6">
            <a:extLst>
              <a:ext uri="{FF2B5EF4-FFF2-40B4-BE49-F238E27FC236}">
                <a16:creationId xmlns:a16="http://schemas.microsoft.com/office/drawing/2014/main" id="{7530370B-98E0-2849-B0C2-2C016D26CCF2}"/>
              </a:ext>
            </a:extLst>
          </p:cNvPr>
          <p:cNvSpPr txBox="1"/>
          <p:nvPr/>
        </p:nvSpPr>
        <p:spPr>
          <a:xfrm>
            <a:off x="6819900" y="5691981"/>
            <a:ext cx="3352800" cy="646331"/>
          </a:xfrm>
          <a:prstGeom prst="rect">
            <a:avLst/>
          </a:prstGeom>
          <a:noFill/>
        </p:spPr>
        <p:txBody>
          <a:bodyPr wrap="square" rtlCol="0">
            <a:spAutoFit/>
          </a:bodyPr>
          <a:lstStyle/>
          <a:p>
            <a:r>
              <a:rPr lang="en-US" dirty="0"/>
              <a:t>Log Scaling for “Deaths” cases </a:t>
            </a:r>
          </a:p>
          <a:p>
            <a:endParaRPr lang="en-US" dirty="0"/>
          </a:p>
        </p:txBody>
      </p:sp>
      <p:sp>
        <p:nvSpPr>
          <p:cNvPr id="3" name="TextBox 2">
            <a:extLst>
              <a:ext uri="{FF2B5EF4-FFF2-40B4-BE49-F238E27FC236}">
                <a16:creationId xmlns:a16="http://schemas.microsoft.com/office/drawing/2014/main" id="{5B5AAF17-9512-0B45-B51A-D1DE6254B027}"/>
              </a:ext>
            </a:extLst>
          </p:cNvPr>
          <p:cNvSpPr txBox="1"/>
          <p:nvPr/>
        </p:nvSpPr>
        <p:spPr>
          <a:xfrm>
            <a:off x="4684403" y="2093621"/>
            <a:ext cx="2856428" cy="369332"/>
          </a:xfrm>
          <a:prstGeom prst="rect">
            <a:avLst/>
          </a:prstGeom>
          <a:noFill/>
        </p:spPr>
        <p:txBody>
          <a:bodyPr wrap="square" rtlCol="0">
            <a:spAutoFit/>
          </a:bodyPr>
          <a:lstStyle/>
          <a:p>
            <a:r>
              <a:rPr lang="en-US" b="1" dirty="0"/>
              <a:t>The case of Travis County</a:t>
            </a:r>
          </a:p>
        </p:txBody>
      </p:sp>
    </p:spTree>
    <p:extLst>
      <p:ext uri="{BB962C8B-B14F-4D97-AF65-F5344CB8AC3E}">
        <p14:creationId xmlns:p14="http://schemas.microsoft.com/office/powerpoint/2010/main" val="2943243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2E2A95-1A08-4118-83C6-B1CA5648E0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FFEFC7E-85EE-4AC9-A351-FBEB13A1D6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5534" y="237744"/>
            <a:ext cx="2926080" cy="6382512"/>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CB2511BB-FC4C-45F3-94EB-661D6806C9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9100" y="413053"/>
            <a:ext cx="2616201" cy="6064596"/>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2B69893-B8F1-AB48-8580-13D3010EFB41}"/>
              </a:ext>
            </a:extLst>
          </p:cNvPr>
          <p:cNvSpPr>
            <a:spLocks noGrp="1"/>
          </p:cNvSpPr>
          <p:nvPr>
            <p:ph type="title"/>
          </p:nvPr>
        </p:nvSpPr>
        <p:spPr>
          <a:xfrm>
            <a:off x="790978" y="2428943"/>
            <a:ext cx="2312480" cy="1499738"/>
          </a:xfrm>
        </p:spPr>
        <p:txBody>
          <a:bodyPr anchor="b">
            <a:normAutofit/>
          </a:bodyPr>
          <a:lstStyle/>
          <a:p>
            <a:r>
              <a:rPr lang="en-US" sz="2800" dirty="0"/>
              <a:t>Continued</a:t>
            </a:r>
            <a:br>
              <a:rPr lang="en-US" sz="2800" dirty="0"/>
            </a:br>
            <a:endParaRPr lang="en-US" sz="2800" dirty="0"/>
          </a:p>
        </p:txBody>
      </p:sp>
      <p:sp>
        <p:nvSpPr>
          <p:cNvPr id="3" name="Content Placeholder 2">
            <a:extLst>
              <a:ext uri="{FF2B5EF4-FFF2-40B4-BE49-F238E27FC236}">
                <a16:creationId xmlns:a16="http://schemas.microsoft.com/office/drawing/2014/main" id="{878D5EA5-3E79-934F-BEC4-7C52209BB5E6}"/>
              </a:ext>
            </a:extLst>
          </p:cNvPr>
          <p:cNvSpPr>
            <a:spLocks noGrp="1"/>
          </p:cNvSpPr>
          <p:nvPr>
            <p:ph idx="1"/>
          </p:nvPr>
        </p:nvSpPr>
        <p:spPr>
          <a:xfrm>
            <a:off x="5025272" y="5488051"/>
            <a:ext cx="5187507" cy="932332"/>
          </a:xfrm>
        </p:spPr>
        <p:txBody>
          <a:bodyPr>
            <a:normAutofit fontScale="25000" lnSpcReduction="20000"/>
          </a:bodyPr>
          <a:lstStyle/>
          <a:p>
            <a:r>
              <a:rPr lang="en-US" sz="4800" b="1" dirty="0">
                <a:solidFill>
                  <a:schemeClr val="bg1"/>
                </a:solidFill>
              </a:rPr>
              <a:t>Seaborn regression plot of the change for the "Confirmed” cases over time</a:t>
            </a:r>
          </a:p>
          <a:p>
            <a:r>
              <a:rPr lang="en-US" sz="4800" b="1" dirty="0">
                <a:solidFill>
                  <a:schemeClr val="bg1"/>
                </a:solidFill>
              </a:rPr>
              <a:t>Confirmed: Log scaling</a:t>
            </a:r>
          </a:p>
          <a:p>
            <a:r>
              <a:rPr lang="en-US" sz="4800" b="1" dirty="0">
                <a:solidFill>
                  <a:schemeClr val="bg1"/>
                </a:solidFill>
              </a:rPr>
              <a:t>Dates: from 3/13-4/25</a:t>
            </a:r>
          </a:p>
          <a:p>
            <a:endParaRPr lang="en-US" sz="1400" dirty="0">
              <a:solidFill>
                <a:schemeClr val="tx1">
                  <a:lumMod val="85000"/>
                  <a:lumOff val="15000"/>
                </a:schemeClr>
              </a:solidFill>
            </a:endParaRPr>
          </a:p>
        </p:txBody>
      </p:sp>
      <p:sp>
        <p:nvSpPr>
          <p:cNvPr id="15" name="Rectangle 14">
            <a:extLst>
              <a:ext uri="{FF2B5EF4-FFF2-40B4-BE49-F238E27FC236}">
                <a16:creationId xmlns:a16="http://schemas.microsoft.com/office/drawing/2014/main" id="{68DC0EC7-60EA-4BD3-BC04-D547DE1B28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69764" y="413053"/>
            <a:ext cx="8212114" cy="6064596"/>
          </a:xfrm>
          <a:prstGeom prst="rect">
            <a:avLst/>
          </a:prstGeom>
          <a:noFill/>
          <a:ln w="6350" cap="sq" cmpd="sng" algn="ctr">
            <a:solidFill>
              <a:srgbClr val="404040"/>
            </a:solidFill>
            <a:prstDash val="solid"/>
            <a:miter lim="800000"/>
          </a:ln>
          <a:effectLst/>
        </p:spPr>
      </p:sp>
      <p:pic>
        <p:nvPicPr>
          <p:cNvPr id="4" name="Content Placeholder 3" descr="A screenshot of a cell phone&#10;&#10;Description automatically generated">
            <a:extLst>
              <a:ext uri="{FF2B5EF4-FFF2-40B4-BE49-F238E27FC236}">
                <a16:creationId xmlns:a16="http://schemas.microsoft.com/office/drawing/2014/main" id="{33022C9E-2551-204E-B8CA-09EBEB27D611}"/>
              </a:ext>
            </a:extLst>
          </p:cNvPr>
          <p:cNvPicPr>
            <a:picLocks noChangeAspect="1"/>
          </p:cNvPicPr>
          <p:nvPr/>
        </p:nvPicPr>
        <p:blipFill>
          <a:blip r:embed="rId2"/>
          <a:stretch>
            <a:fillRect/>
          </a:stretch>
        </p:blipFill>
        <p:spPr>
          <a:xfrm>
            <a:off x="4149209" y="845363"/>
            <a:ext cx="6621712" cy="4666898"/>
          </a:xfrm>
          <a:prstGeom prst="rect">
            <a:avLst/>
          </a:prstGeom>
        </p:spPr>
      </p:pic>
    </p:spTree>
    <p:extLst>
      <p:ext uri="{BB962C8B-B14F-4D97-AF65-F5344CB8AC3E}">
        <p14:creationId xmlns:p14="http://schemas.microsoft.com/office/powerpoint/2010/main" val="520223546"/>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94C58ED0-C700-47B2-8D54-31F4BB36BE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203081" cy="6858000"/>
          </a:xfrm>
          <a:prstGeom prst="rect">
            <a:avLst/>
          </a:prstGeom>
          <a:ln>
            <a:noFill/>
          </a:ln>
        </p:spPr>
        <p:style>
          <a:lnRef idx="2">
            <a:schemeClr val="accent1">
              <a:shade val="50000"/>
            </a:schemeClr>
          </a:lnRef>
          <a:fillRef idx="1002">
            <a:schemeClr val="l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B2D40F7A-4BD9-4F50-A33B-8CB290C00C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91973" y="643464"/>
            <a:ext cx="4143830" cy="5566305"/>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p:nvSpPr>
          <p:cNvPr id="18" name="Rectangle 13">
            <a:extLst>
              <a:ext uri="{FF2B5EF4-FFF2-40B4-BE49-F238E27FC236}">
                <a16:creationId xmlns:a16="http://schemas.microsoft.com/office/drawing/2014/main" id="{BD2FDAD1-72F9-4134-9A38-92BDC75F71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7364" y="806860"/>
            <a:ext cx="3813048" cy="5239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9693BC7-5EE2-E04F-96A7-39939874D7AA}"/>
              </a:ext>
            </a:extLst>
          </p:cNvPr>
          <p:cNvSpPr>
            <a:spLocks noGrp="1"/>
          </p:cNvSpPr>
          <p:nvPr>
            <p:ph type="title"/>
          </p:nvPr>
        </p:nvSpPr>
        <p:spPr>
          <a:xfrm>
            <a:off x="7747000" y="965200"/>
            <a:ext cx="3454400" cy="4936067"/>
          </a:xfrm>
        </p:spPr>
        <p:txBody>
          <a:bodyPr>
            <a:normAutofit/>
          </a:bodyPr>
          <a:lstStyle/>
          <a:p>
            <a:pPr algn="ctr"/>
            <a:r>
              <a:rPr lang="en-US" dirty="0"/>
              <a:t>SIR Model : Variables &amp; Parameters  </a:t>
            </a:r>
          </a:p>
        </p:txBody>
      </p:sp>
      <p:graphicFrame>
        <p:nvGraphicFramePr>
          <p:cNvPr id="5" name="Content Placeholder 2">
            <a:extLst>
              <a:ext uri="{FF2B5EF4-FFF2-40B4-BE49-F238E27FC236}">
                <a16:creationId xmlns:a16="http://schemas.microsoft.com/office/drawing/2014/main" id="{A1CBDCF0-74BB-40E8-9AA6-136AC42CECF1}"/>
              </a:ext>
            </a:extLst>
          </p:cNvPr>
          <p:cNvGraphicFramePr>
            <a:graphicFrameLocks noGrp="1"/>
          </p:cNvGraphicFramePr>
          <p:nvPr>
            <p:ph idx="1"/>
            <p:extLst>
              <p:ext uri="{D42A27DB-BD31-4B8C-83A1-F6EECF244321}">
                <p14:modId xmlns:p14="http://schemas.microsoft.com/office/powerpoint/2010/main" val="424202637"/>
              </p:ext>
            </p:extLst>
          </p:nvPr>
        </p:nvGraphicFramePr>
        <p:xfrm>
          <a:off x="793590" y="800946"/>
          <a:ext cx="6036579" cy="52523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04910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Blue">
      <a:dk1>
        <a:srgbClr val="000000"/>
      </a:dk1>
      <a:lt1>
        <a:srgbClr val="FFFFFF"/>
      </a:lt1>
      <a:dk2>
        <a:srgbClr val="153A63"/>
      </a:dk2>
      <a:lt2>
        <a:srgbClr val="DBEFF9"/>
      </a:lt2>
      <a:accent1>
        <a:srgbClr val="0F6FC6"/>
      </a:accent1>
      <a:accent2>
        <a:srgbClr val="009DD9"/>
      </a:accent2>
      <a:accent3>
        <a:srgbClr val="09B8C0"/>
      </a:accent3>
      <a:accent4>
        <a:srgbClr val="0EBC8C"/>
      </a:accent4>
      <a:accent5>
        <a:srgbClr val="71B959"/>
      </a:accent5>
      <a:accent6>
        <a:srgbClr val="96B042"/>
      </a:accent6>
      <a:hlink>
        <a:srgbClr val="C37400"/>
      </a:hlink>
      <a:folHlink>
        <a:srgbClr val="4F9085"/>
      </a:folHlink>
    </a:clrScheme>
    <a:fontScheme name="Savon">
      <a:majorFont>
        <a:latin typeface="Speak Pro"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Selawik 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1629</Words>
  <Application>Microsoft Macintosh PowerPoint</Application>
  <PresentationFormat>Widescreen</PresentationFormat>
  <Paragraphs>150</Paragraphs>
  <Slides>19</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Cambria Math</vt:lpstr>
      <vt:lpstr>Garamond</vt:lpstr>
      <vt:lpstr>Selawik Light</vt:lpstr>
      <vt:lpstr>Speak Pro</vt:lpstr>
      <vt:lpstr>SavonVTI</vt:lpstr>
      <vt:lpstr>Introduction to Data Analysis using Python </vt:lpstr>
      <vt:lpstr>Introduction to Data Analysis using Python </vt:lpstr>
      <vt:lpstr>Why python for Data Analysis? </vt:lpstr>
      <vt:lpstr>Packages we used for this project the most</vt:lpstr>
      <vt:lpstr>Simple Examples:</vt:lpstr>
      <vt:lpstr> Links</vt:lpstr>
      <vt:lpstr>Applications of Data Analysis using Python for Covid-19: Summary from Colab</vt:lpstr>
      <vt:lpstr>Continued </vt:lpstr>
      <vt:lpstr>SIR Model : Variables &amp; Parameters  </vt:lpstr>
      <vt:lpstr>What is SIR  model</vt:lpstr>
      <vt:lpstr>SIR Model: Chart</vt:lpstr>
      <vt:lpstr>Parameters and equations</vt:lpstr>
      <vt:lpstr>Calculations</vt:lpstr>
      <vt:lpstr>Basic Reproduction Number </vt:lpstr>
      <vt:lpstr>Continued </vt:lpstr>
      <vt:lpstr>Running the model through python</vt:lpstr>
      <vt:lpstr>Conclusion</vt:lpstr>
      <vt:lpstr>Extra information</vt:lpstr>
      <vt:lpstr>Reference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Data Analysis using Python </dc:title>
  <dc:creator>Pang, Yongqi</dc:creator>
  <cp:lastModifiedBy>Pang, Yongqi</cp:lastModifiedBy>
  <cp:revision>1</cp:revision>
  <dcterms:created xsi:type="dcterms:W3CDTF">2020-04-28T22:27:06Z</dcterms:created>
  <dcterms:modified xsi:type="dcterms:W3CDTF">2020-04-28T22:29:34Z</dcterms:modified>
</cp:coreProperties>
</file>